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3" r:id="rId5"/>
    <p:sldId id="261" r:id="rId6"/>
    <p:sldId id="260" r:id="rId7"/>
    <p:sldId id="264" r:id="rId8"/>
    <p:sldId id="265" r:id="rId9"/>
    <p:sldId id="262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3125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196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40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520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73857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541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709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437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5802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819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07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4126169-79F9-4113-85E9-1DB1A200249B}" type="datetimeFigureOut">
              <a:rPr lang="bg-BG" smtClean="0"/>
              <a:t>9.6.2021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280DC99-2095-4264-8545-650A7296E4E2}" type="slidenum">
              <a:rPr lang="bg-BG" smtClean="0"/>
              <a:t>‹#›</a:t>
            </a:fld>
            <a:endParaRPr lang="bg-BG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97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E434C6-F22C-4E79-9839-8BA2A9438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Христо ботев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F877A01C-3B1E-48F4-A068-42927CD39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9801" y="5076828"/>
            <a:ext cx="3027285" cy="919800"/>
          </a:xfrm>
        </p:spPr>
        <p:txBody>
          <a:bodyPr>
            <a:normAutofit/>
          </a:bodyPr>
          <a:lstStyle/>
          <a:p>
            <a:r>
              <a:rPr lang="bg-BG" dirty="0"/>
              <a:t>Ива Стефанова - 5г</a:t>
            </a:r>
          </a:p>
        </p:txBody>
      </p:sp>
    </p:spTree>
    <p:extLst>
      <p:ext uri="{BB962C8B-B14F-4D97-AF65-F5344CB8AC3E}">
        <p14:creationId xmlns:p14="http://schemas.microsoft.com/office/powerpoint/2010/main" val="346855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4E380BC-212D-4537-B5DD-130F1F2A4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Известни стихове: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A12F74D-C06D-4CE7-9010-B0CFA8D2C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- Майце си</a:t>
            </a:r>
          </a:p>
          <a:p>
            <a:pPr marL="0" indent="0" algn="ctr">
              <a:buNone/>
            </a:pPr>
            <a:r>
              <a:rPr lang="ru-RU" sz="3200" dirty="0"/>
              <a:t>- Към брата си</a:t>
            </a:r>
          </a:p>
          <a:p>
            <a:pPr marL="0" indent="0" algn="ctr">
              <a:buNone/>
            </a:pPr>
            <a:r>
              <a:rPr lang="ru-RU" sz="3200" dirty="0"/>
              <a:t>- На прощаване. В 1868 г.</a:t>
            </a:r>
          </a:p>
          <a:p>
            <a:pPr marL="0" indent="0" algn="ctr">
              <a:buNone/>
            </a:pPr>
            <a:r>
              <a:rPr lang="ru-RU" sz="3200" dirty="0"/>
              <a:t>- Хаджи Димитър</a:t>
            </a:r>
          </a:p>
          <a:p>
            <a:pPr marL="0" indent="0" algn="ctr">
              <a:buNone/>
            </a:pPr>
            <a:r>
              <a:rPr lang="ru-RU" sz="3200" dirty="0"/>
              <a:t>- Моята молитва</a:t>
            </a:r>
          </a:p>
          <a:p>
            <a:pPr marL="0" indent="0" algn="ctr">
              <a:buNone/>
            </a:pPr>
            <a:r>
              <a:rPr lang="ru-RU" sz="3200" dirty="0"/>
              <a:t>- Обесването на Васил Левски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65942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A49ED9D-FF40-4654-89F8-DB695136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03" y="2141737"/>
            <a:ext cx="8251794" cy="2021889"/>
          </a:xfrm>
        </p:spPr>
        <p:txBody>
          <a:bodyPr>
            <a:noAutofit/>
          </a:bodyPr>
          <a:lstStyle/>
          <a:p>
            <a:pPr algn="ctr"/>
            <a:r>
              <a:rPr lang="bg-BG" sz="6600" dirty="0"/>
              <a:t>Благодаря за</a:t>
            </a:r>
            <a:br>
              <a:rPr lang="bg-BG" sz="6600" dirty="0"/>
            </a:br>
            <a:r>
              <a:rPr lang="bg-BG" sz="6600" dirty="0"/>
              <a:t>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162561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2152644-A10D-4371-8CCE-E4ADBF19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18450" cy="1485900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„Тоз, който падне в бой за свобода, той не умира…“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DC50E2D9-96FB-44B3-AD66-A919C181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28" y="2043139"/>
            <a:ext cx="3785944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6B4B873-D755-4E4D-BD77-C5349F52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17" y="781235"/>
            <a:ext cx="9587883" cy="5086165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Христо Ботьов Петков,</a:t>
            </a:r>
            <a:r>
              <a:rPr lang="ru-RU" baseline="30000" dirty="0"/>
              <a:t> </a:t>
            </a:r>
            <a:r>
              <a:rPr lang="ru-RU" dirty="0"/>
              <a:t>известен като Христо Ботев, е български национален герой, революционер, поет и публицист.</a:t>
            </a:r>
          </a:p>
          <a:p>
            <a:endParaRPr lang="ru-RU" dirty="0"/>
          </a:p>
          <a:p>
            <a:r>
              <a:rPr lang="ru-RU" dirty="0"/>
              <a:t>Роден на 6 януари 1848 година в Калофер, в семейството на учителя Ботьо Петков (1815 – 1869) и Иванка Ботева (1823 – 1911).</a:t>
            </a:r>
          </a:p>
          <a:p>
            <a:endParaRPr lang="ru-RU" dirty="0"/>
          </a:p>
          <a:p>
            <a:r>
              <a:rPr lang="ru-RU" dirty="0"/>
              <a:t>Учи в Карлово и Калофер, а през 1863 г. заминава за Одеса, където постъпва в Одеската гимназия, но през 1865 г. е изключен за свободолюбивите си идеи.</a:t>
            </a:r>
          </a:p>
          <a:p>
            <a:endParaRPr lang="ru-RU" dirty="0"/>
          </a:p>
          <a:p>
            <a:r>
              <a:rPr lang="ru-RU" dirty="0"/>
              <a:t>Учителства в с. Задунаевка, Бесарабия, а в началото на 1867 г. се завръща в Калофер, още същата година е принуден да емигрира в Румъния.</a:t>
            </a:r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9943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D29A6B9-9CA5-4379-91AD-3C857BAAB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42" y="346229"/>
            <a:ext cx="6498454" cy="624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dirty="0"/>
              <a:t>  От октомври 1867 г. живее в Румъния. Работи в Браила като словослагател при Дим. Паничков, където се печата вестник "Дунавска зора". </a:t>
            </a:r>
          </a:p>
          <a:p>
            <a:pPr marL="0" indent="0">
              <a:buNone/>
            </a:pPr>
            <a:r>
              <a:rPr lang="ru-RU" dirty="0"/>
              <a:t>   През следващите години се мести от град на град, известно време живее заедно с Левски. </a:t>
            </a:r>
          </a:p>
          <a:p>
            <a:pPr marL="0" indent="0">
              <a:buNone/>
            </a:pPr>
            <a:r>
              <a:rPr lang="ru-RU" dirty="0"/>
              <a:t>   През 1872 г. е арестуван за конспиративна революционна дейност и изпратен във Фокшанския затвор, но освободен вследствие застъпничеството на Левски и Каравелов. </a:t>
            </a:r>
          </a:p>
          <a:p>
            <a:pPr marL="0" indent="0">
              <a:buNone/>
            </a:pPr>
            <a:r>
              <a:rPr lang="ru-RU" dirty="0"/>
              <a:t>   Започва работа като печатар при Каравелов, а по късно като сътрудник и съредактор на революционния орган. </a:t>
            </a:r>
          </a:p>
          <a:p>
            <a:pPr marL="0" indent="0">
              <a:buNone/>
            </a:pPr>
            <a:r>
              <a:rPr lang="ru-RU" dirty="0"/>
              <a:t>   Започва активната му дейност като журналист и под негова редакция започва да излиза новия орган на революционната партия - вестник "Знаме". През 1875 г. съвместно със Стефан Стамболов издава стихосбирката "Песни и стихотворения".</a:t>
            </a:r>
            <a:endParaRPr lang="bg-BG" dirty="0"/>
          </a:p>
        </p:txBody>
      </p:sp>
      <p:pic>
        <p:nvPicPr>
          <p:cNvPr id="4098" name="Picture 2" descr="СУ &amp;quot;Христо Ботев&amp;quot; Никопол - Home | Facebook">
            <a:extLst>
              <a:ext uri="{FF2B5EF4-FFF2-40B4-BE49-F238E27FC236}">
                <a16:creationId xmlns:a16="http://schemas.microsoft.com/office/drawing/2014/main" id="{E948DC94-A2C6-466F-80D7-3ADEA22E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70" y="1016902"/>
            <a:ext cx="3371556" cy="48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1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81CFAF6-E3B2-430D-BBBA-94706254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ru-RU" sz="4000" dirty="0"/>
              <a:t> </a:t>
            </a:r>
            <a:r>
              <a:rPr lang="ru-RU" sz="3600" dirty="0"/>
              <a:t>Май 1876 г. - вследствие новината за Априлското въстание, Ботев започва дейност за организиране на чета, става нейн войвода.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 От Гюргево се качва с част от четата на кораба "Радецки" и на 17 май заставят капитана да спре на българския бряг.</a:t>
            </a:r>
            <a:br>
              <a:rPr lang="ru-RU" sz="3600" dirty="0"/>
            </a:br>
            <a:r>
              <a:rPr lang="ru-RU" sz="3600" dirty="0"/>
              <a:t>На 20 май 1876 г. е последният тежък бой - привечер след сражението куршум пронизва Ботев.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138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9951B87-5CA5-47ED-819A-84B38F4A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222637" cy="227934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Параходът „Радецки“ е паметен за българската история, тъй като е използван от четата на Христо Ботев за преминаване от Румъния в България.</a:t>
            </a:r>
            <a:endParaRPr lang="bg-BG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0CBEC4-B5D0-4972-A6BD-3DDDFEB16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13" y="2514934"/>
            <a:ext cx="5204357" cy="38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3478F1-95F4-4AEC-BFC2-994CD89C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49" y="2514933"/>
            <a:ext cx="5190477" cy="38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4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2B18ED-7CA7-41AC-8746-60574C37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53" y="244876"/>
            <a:ext cx="10804125" cy="1926824"/>
          </a:xfrm>
        </p:spPr>
        <p:txBody>
          <a:bodyPr>
            <a:noAutofit/>
          </a:bodyPr>
          <a:lstStyle/>
          <a:p>
            <a:r>
              <a:rPr lang="ru-RU" sz="2800" dirty="0"/>
              <a:t>  След превземането на парахода Ботевите четници слизат на брега при Козлодуй и се отправят към Балкана. Въпреки очакванията обаче, недостатъчно българи се присъединяват към бунтовниците, народът все още е наплашен от ужаса на Априлското въстание. Христо Ботев и доверениците му водят поредица боеве с османската потеря, като постепенно се оттеглят към планината.</a:t>
            </a:r>
            <a:endParaRPr lang="bg-BG" sz="2800" dirty="0"/>
          </a:p>
        </p:txBody>
      </p:sp>
      <p:pic>
        <p:nvPicPr>
          <p:cNvPr id="3074" name="Picture 2" descr="Поздравление за 2 юни – Деня на Христо Ботев и загиналите">
            <a:extLst>
              <a:ext uri="{FF2B5EF4-FFF2-40B4-BE49-F238E27FC236}">
                <a16:creationId xmlns:a16="http://schemas.microsoft.com/office/drawing/2014/main" id="{1229A446-374F-4DAA-9B2B-4622C32733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031724"/>
            <a:ext cx="53721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9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875FA13-9B39-4795-95F6-A2F65457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637" y="597023"/>
            <a:ext cx="9601200" cy="1485900"/>
          </a:xfrm>
        </p:spPr>
        <p:txBody>
          <a:bodyPr>
            <a:noAutofit/>
          </a:bodyPr>
          <a:lstStyle/>
          <a:p>
            <a:r>
              <a:rPr lang="ru-RU" sz="3600" dirty="0"/>
              <a:t>На 1 юни 1876г.  в сърцето на Балкана, след края на сражението един куршум пронизва Ботев. </a:t>
            </a:r>
            <a:endParaRPr lang="bg-BG" sz="3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34212E7-4678-4D97-884D-D17F0331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96" y="2485748"/>
            <a:ext cx="3681876" cy="27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61D069D9-8175-4ACE-B82F-626733B7AB8D}"/>
              </a:ext>
            </a:extLst>
          </p:cNvPr>
          <p:cNvSpPr/>
          <p:nvPr/>
        </p:nvSpPr>
        <p:spPr>
          <a:xfrm>
            <a:off x="943389" y="3883526"/>
            <a:ext cx="70642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   Лобното място на Христо Ботев</a:t>
            </a:r>
            <a:endParaRPr lang="bg-BG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3FCC733-3045-48A9-8219-7991C09B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95" y="2485748"/>
            <a:ext cx="3776009" cy="21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FB8A22C0-B0E0-4D12-9E02-4F55DC157FF5}"/>
              </a:ext>
            </a:extLst>
          </p:cNvPr>
          <p:cNvSpPr/>
          <p:nvPr/>
        </p:nvSpPr>
        <p:spPr>
          <a:xfrm>
            <a:off x="7264894" y="3123591"/>
            <a:ext cx="41251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Паметникът на връх </a:t>
            </a:r>
            <a:r>
              <a:rPr lang="ru-RU" dirty="0">
                <a:latin typeface="Arial" panose="020B0604020202020204" pitchFamily="34" charset="0"/>
              </a:rPr>
              <a:t>Околчица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увековечаващ подвига на Христо Ботев и неговата чета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02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C8D282C-EAE1-4249-A3DD-EAE05432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</a:t>
            </a:r>
            <a:r>
              <a:rPr lang="ru-RU" sz="4000" dirty="0"/>
              <a:t>Поет, публицист, журналист, преводач, литературен критик, революционер и мислител, Христо Ботев се превръща в икона за българите, в национален символ.</a:t>
            </a: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  Автор само на 20 стихотворения, поезията му дава облика на българската литература и до днес.  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349381511"/>
      </p:ext>
    </p:extLst>
  </p:cSld>
  <p:clrMapOvr>
    <a:masterClrMapping/>
  </p:clrMapOvr>
</p:sld>
</file>

<file path=ppt/theme/theme1.xml><?xml version="1.0" encoding="utf-8"?>
<a:theme xmlns:a="http://schemas.openxmlformats.org/drawingml/2006/main" name="Реколта">
  <a:themeElements>
    <a:clrScheme name="Реколт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Реколт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еколт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TM10001105[[fn=Реколта]]</Template>
  <TotalTime>337</TotalTime>
  <Words>546</Words>
  <Application>Microsoft Office PowerPoint</Application>
  <PresentationFormat>Широк екран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Franklin Gothic Book</vt:lpstr>
      <vt:lpstr>Monotype Corsiva</vt:lpstr>
      <vt:lpstr>Реколта</vt:lpstr>
      <vt:lpstr>Христо ботев</vt:lpstr>
      <vt:lpstr>„Тоз, който падне в бой за свобода, той не умира…“</vt:lpstr>
      <vt:lpstr>Презентация на PowerPoint</vt:lpstr>
      <vt:lpstr>Презентация на PowerPoint</vt:lpstr>
      <vt:lpstr>  Май 1876 г. - вследствие новината за Априлското въстание, Ботев започва дейност за организиране на чета, става нейн войвода.     От Гюргево се качва с част от четата на кораба "Радецки" и на 17 май заставят капитана да спре на българския бряг. На 20 май 1876 г. е последният тежък бой - привечер след сражението куршум пронизва Ботев.   </vt:lpstr>
      <vt:lpstr>Параходът „Радецки“ е паметен за българската история, тъй като е използван от четата на Христо Ботев за преминаване от Румъния в България.</vt:lpstr>
      <vt:lpstr>  След превземането на парахода Ботевите четници слизат на брега при Козлодуй и се отправят към Балкана. Въпреки очакванията обаче, недостатъчно българи се присъединяват към бунтовниците, народът все още е наплашен от ужаса на Априлското въстание. Христо Ботев и доверениците му водят поредица боеве с османската потеря, като постепенно се оттеглят към планината.</vt:lpstr>
      <vt:lpstr>На 1 юни 1876г.  в сърцето на Балкана, след края на сражението един куршум пронизва Ботев. </vt:lpstr>
      <vt:lpstr>    Поет, публицист, журналист, преводач, литературен критик, революционер и мислител, Христо Ботев се превръща в икона за българите, в национален символ.    Автор само на 20 стихотворения, поезията му дава облика на българската литература и до днес.  </vt:lpstr>
      <vt:lpstr>Известни стихове: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 ботев</dc:title>
  <dc:creator>ИВА ЕНЧЕВА</dc:creator>
  <cp:lastModifiedBy>ИВА ЕНЧЕВА</cp:lastModifiedBy>
  <cp:revision>11</cp:revision>
  <dcterms:created xsi:type="dcterms:W3CDTF">2021-06-09T12:09:51Z</dcterms:created>
  <dcterms:modified xsi:type="dcterms:W3CDTF">2021-06-09T17:47:13Z</dcterms:modified>
</cp:coreProperties>
</file>