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63" r:id="rId3"/>
    <p:sldId id="258" r:id="rId4"/>
    <p:sldId id="257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2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922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75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0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58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13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5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2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9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3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3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7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9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2A1F63F-D7F6-4D8A-91C5-BD2FAF3E3E7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3C810AD-A94D-4C8C-86D8-74B0E854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81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Автор: Калия Ненова </a:t>
            </a:r>
            <a:endParaRPr lang="en-US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11" y="282316"/>
            <a:ext cx="1762125" cy="25908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664" y="282316"/>
            <a:ext cx="1771650" cy="259080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04" y="3948624"/>
            <a:ext cx="1762125" cy="259080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122" y="3977199"/>
            <a:ext cx="1781175" cy="2562225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9664" y="3948624"/>
            <a:ext cx="1762125" cy="2590800"/>
          </a:xfrm>
          <a:prstGeom prst="rect">
            <a:avLst/>
          </a:prstGeom>
        </p:spPr>
      </p:pic>
      <p:sp>
        <p:nvSpPr>
          <p:cNvPr id="10" name="Заглавие 9"/>
          <p:cNvSpPr>
            <a:spLocks noGrp="1"/>
          </p:cNvSpPr>
          <p:nvPr>
            <p:ph type="ctrTitle"/>
          </p:nvPr>
        </p:nvSpPr>
        <p:spPr>
          <a:xfrm>
            <a:off x="2089120" y="2290352"/>
            <a:ext cx="8003178" cy="1307987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Пърси Джаксън и боговете на </a:t>
            </a:r>
            <a:r>
              <a:rPr lang="bg-BG" dirty="0" err="1" smtClean="0"/>
              <a:t>олимп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effectLst/>
              </a:rPr>
              <a:t>Ричърд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>
                <a:effectLst/>
              </a:rPr>
              <a:t>Ръсел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Риърдън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18267" y="1399625"/>
            <a:ext cx="5060497" cy="4058750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effectLst/>
              </a:rPr>
              <a:t>Ричърд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Ръсел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Риърдън</a:t>
            </a:r>
            <a:r>
              <a:rPr lang="ru-RU" b="1" dirty="0">
                <a:effectLst/>
              </a:rPr>
              <a:t> </a:t>
            </a:r>
            <a:r>
              <a:rPr lang="ru-RU" dirty="0" smtClean="0">
                <a:effectLst/>
              </a:rPr>
              <a:t>е </a:t>
            </a:r>
            <a:r>
              <a:rPr lang="ru-RU" dirty="0" err="1">
                <a:effectLst/>
              </a:rPr>
              <a:t>американски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писател</a:t>
            </a:r>
            <a:r>
              <a:rPr lang="ru-RU" dirty="0">
                <a:effectLst/>
              </a:rPr>
              <a:t>, добил </a:t>
            </a:r>
            <a:r>
              <a:rPr lang="ru-RU" dirty="0" err="1">
                <a:effectLst/>
              </a:rPr>
              <a:t>популярност</a:t>
            </a:r>
            <a:r>
              <a:rPr lang="ru-RU" dirty="0">
                <a:effectLst/>
              </a:rPr>
              <a:t> с </a:t>
            </a:r>
            <a:r>
              <a:rPr lang="ru-RU" dirty="0" err="1">
                <a:effectLst/>
              </a:rPr>
              <a:t>поредицата</a:t>
            </a:r>
            <a:r>
              <a:rPr lang="ru-RU" dirty="0">
                <a:effectLst/>
              </a:rPr>
              <a:t> </a:t>
            </a:r>
            <a:r>
              <a:rPr lang="ru-RU" i="1" dirty="0" err="1">
                <a:effectLst/>
              </a:rPr>
              <a:t>Пърси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Джаксън</a:t>
            </a:r>
            <a:r>
              <a:rPr lang="ru-RU" i="1" dirty="0">
                <a:effectLst/>
              </a:rPr>
              <a:t> и </a:t>
            </a:r>
            <a:r>
              <a:rPr lang="ru-RU" i="1" dirty="0" err="1">
                <a:effectLst/>
              </a:rPr>
              <a:t>боговете</a:t>
            </a:r>
            <a:r>
              <a:rPr lang="ru-RU" i="1" dirty="0">
                <a:effectLst/>
              </a:rPr>
              <a:t> на Олимп</a:t>
            </a:r>
            <a:r>
              <a:rPr lang="ru-RU" dirty="0">
                <a:effectLst/>
              </a:rPr>
              <a:t>, </a:t>
            </a:r>
            <a:r>
              <a:rPr lang="ru-RU" dirty="0" err="1" smtClean="0">
                <a:effectLst/>
              </a:rPr>
              <a:t>Книгите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преведени</a:t>
            </a:r>
            <a:r>
              <a:rPr lang="ru-RU" dirty="0" smtClean="0">
                <a:effectLst/>
              </a:rPr>
              <a:t>  </a:t>
            </a:r>
            <a:r>
              <a:rPr lang="ru-RU" dirty="0">
                <a:effectLst/>
              </a:rPr>
              <a:t>на 42 </a:t>
            </a:r>
            <a:r>
              <a:rPr lang="ru-RU" dirty="0" err="1">
                <a:effectLst/>
              </a:rPr>
              <a:t>езика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са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продадени</a:t>
            </a:r>
            <a:r>
              <a:rPr lang="ru-RU" dirty="0">
                <a:effectLst/>
              </a:rPr>
              <a:t> в над 30 </a:t>
            </a:r>
            <a:r>
              <a:rPr lang="ru-RU" dirty="0" err="1">
                <a:effectLst/>
              </a:rPr>
              <a:t>милиона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екземпляра</a:t>
            </a:r>
            <a:r>
              <a:rPr lang="ru-RU" dirty="0">
                <a:effectLst/>
              </a:rPr>
              <a:t> в САЩ</a:t>
            </a:r>
            <a:r>
              <a:rPr lang="ru-RU" dirty="0" smtClean="0">
                <a:effectLst/>
              </a:rPr>
              <a:t>.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А</a:t>
            </a:r>
            <a:r>
              <a:rPr lang="ru-RU" dirty="0" err="1" smtClean="0">
                <a:effectLst/>
              </a:rPr>
              <a:t>даптира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първите</a:t>
            </a:r>
            <a:r>
              <a:rPr lang="ru-RU" dirty="0">
                <a:effectLst/>
              </a:rPr>
              <a:t> две книги от </a:t>
            </a:r>
            <a:r>
              <a:rPr lang="ru-RU" dirty="0" err="1">
                <a:effectLst/>
              </a:rPr>
              <a:t>поредицата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Пърси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Джаксън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голям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екран</a:t>
            </a:r>
            <a:r>
              <a:rPr lang="ru-RU" dirty="0" smtClean="0">
                <a:effectLst/>
              </a:rPr>
              <a:t>.</a:t>
            </a:r>
            <a:endParaRPr lang="en-US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7635240" y="1489837"/>
            <a:ext cx="4354693" cy="4058751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effectLst/>
              </a:rPr>
              <a:t>Първият</a:t>
            </a:r>
            <a:r>
              <a:rPr lang="ru-RU" dirty="0">
                <a:effectLst/>
              </a:rPr>
              <a:t> роман на </a:t>
            </a:r>
            <a:r>
              <a:rPr lang="ru-RU" dirty="0" err="1">
                <a:effectLst/>
              </a:rPr>
              <a:t>Риърдън</a:t>
            </a:r>
            <a:r>
              <a:rPr lang="ru-RU" dirty="0">
                <a:effectLst/>
              </a:rPr>
              <a:t> е </a:t>
            </a:r>
            <a:r>
              <a:rPr lang="ru-RU" i="1" dirty="0" err="1">
                <a:effectLst/>
              </a:rPr>
              <a:t>Голяма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червена</a:t>
            </a:r>
            <a:r>
              <a:rPr lang="ru-RU" i="1" dirty="0">
                <a:effectLst/>
              </a:rPr>
              <a:t> текила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който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излиза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през</a:t>
            </a:r>
            <a:r>
              <a:rPr lang="ru-RU" dirty="0">
                <a:effectLst/>
              </a:rPr>
              <a:t> 1997 г. и </a:t>
            </a:r>
            <a:r>
              <a:rPr lang="ru-RU" dirty="0" err="1">
                <a:effectLst/>
              </a:rPr>
              <a:t>поставя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началото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поредицата</a:t>
            </a:r>
            <a:r>
              <a:rPr lang="ru-RU" dirty="0">
                <a:effectLst/>
              </a:rPr>
              <a:t> </a:t>
            </a:r>
            <a:r>
              <a:rPr lang="ru-RU" i="1" dirty="0" err="1">
                <a:effectLst/>
              </a:rPr>
              <a:t>Трес</a:t>
            </a:r>
            <a:r>
              <a:rPr lang="ru-RU" i="1" dirty="0">
                <a:effectLst/>
              </a:rPr>
              <a:t> Навар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Големият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му</a:t>
            </a:r>
            <a:r>
              <a:rPr lang="ru-RU" dirty="0">
                <a:effectLst/>
              </a:rPr>
              <a:t> пробив е </a:t>
            </a:r>
            <a:r>
              <a:rPr lang="ru-RU" i="1" dirty="0" err="1">
                <a:effectLst/>
              </a:rPr>
              <a:t>Похитителят</a:t>
            </a:r>
            <a:r>
              <a:rPr lang="ru-RU" i="1" dirty="0">
                <a:effectLst/>
              </a:rPr>
              <a:t> на </a:t>
            </a:r>
            <a:r>
              <a:rPr lang="ru-RU" i="1" dirty="0" err="1">
                <a:effectLst/>
              </a:rPr>
              <a:t>мълнии</a:t>
            </a:r>
            <a:r>
              <a:rPr lang="ru-RU" dirty="0">
                <a:effectLst/>
              </a:rPr>
              <a:t> (2005), </a:t>
            </a:r>
            <a:r>
              <a:rPr lang="ru-RU" dirty="0" err="1">
                <a:effectLst/>
              </a:rPr>
              <a:t>първият</a:t>
            </a:r>
            <a:r>
              <a:rPr lang="ru-RU" dirty="0">
                <a:effectLst/>
              </a:rPr>
              <a:t> роман от </a:t>
            </a:r>
            <a:r>
              <a:rPr lang="ru-RU" dirty="0" err="1">
                <a:effectLst/>
              </a:rPr>
              <a:t>пенталогията</a:t>
            </a:r>
            <a:r>
              <a:rPr lang="ru-RU" dirty="0">
                <a:effectLst/>
              </a:rPr>
              <a:t> „</a:t>
            </a:r>
            <a:r>
              <a:rPr lang="ru-RU" dirty="0" err="1">
                <a:effectLst/>
              </a:rPr>
              <a:t>Пърси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Джаксън</a:t>
            </a:r>
            <a:r>
              <a:rPr lang="ru-RU" dirty="0">
                <a:effectLst/>
              </a:rPr>
              <a:t>“, </a:t>
            </a:r>
            <a:r>
              <a:rPr lang="ru-RU" dirty="0" err="1">
                <a:effectLst/>
              </a:rPr>
              <a:t>базирана</a:t>
            </a:r>
            <a:r>
              <a:rPr lang="ru-RU" dirty="0">
                <a:effectLst/>
              </a:rPr>
              <a:t> на </a:t>
            </a:r>
            <a:r>
              <a:rPr lang="ru-RU" dirty="0" err="1">
                <a:effectLst/>
              </a:rPr>
              <a:t>гръко-римската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митология</a:t>
            </a:r>
            <a:r>
              <a:rPr lang="ru-RU" dirty="0">
                <a:effectLst/>
              </a:rPr>
              <a:t>. След </a:t>
            </a:r>
            <a:r>
              <a:rPr lang="ru-RU" dirty="0" err="1">
                <a:effectLst/>
              </a:rPr>
              <a:t>това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Риърдън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пише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трилогията</a:t>
            </a:r>
            <a:r>
              <a:rPr lang="ru-RU" dirty="0">
                <a:effectLst/>
              </a:rPr>
              <a:t> </a:t>
            </a:r>
            <a:r>
              <a:rPr lang="ru-RU" i="1" dirty="0" err="1">
                <a:effectLst/>
              </a:rPr>
              <a:t>Хрониките</a:t>
            </a:r>
            <a:r>
              <a:rPr lang="ru-RU" i="1" dirty="0">
                <a:effectLst/>
              </a:rPr>
              <a:t> на </a:t>
            </a:r>
            <a:r>
              <a:rPr lang="ru-RU" i="1" dirty="0" err="1">
                <a:effectLst/>
              </a:rPr>
              <a:t>Кейн</a:t>
            </a:r>
            <a:r>
              <a:rPr lang="ru-RU" dirty="0">
                <a:effectLst/>
              </a:rPr>
              <a:t> и </a:t>
            </a:r>
            <a:r>
              <a:rPr lang="ru-RU" dirty="0" err="1">
                <a:effectLst/>
              </a:rPr>
              <a:t>пенталогията</a:t>
            </a:r>
            <a:r>
              <a:rPr lang="ru-RU" dirty="0">
                <a:effectLst/>
              </a:rPr>
              <a:t> </a:t>
            </a:r>
            <a:r>
              <a:rPr lang="ru-RU" i="1" dirty="0" err="1">
                <a:effectLst/>
              </a:rPr>
              <a:t>Героите</a:t>
            </a:r>
            <a:r>
              <a:rPr lang="ru-RU" i="1" dirty="0">
                <a:effectLst/>
              </a:rPr>
              <a:t> на Олимп</a:t>
            </a:r>
            <a:r>
              <a:rPr lang="ru-RU" dirty="0">
                <a:effectLst/>
              </a:rPr>
              <a:t>. </a:t>
            </a:r>
            <a:endParaRPr lang="en-US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377" y="1489837"/>
            <a:ext cx="2585250" cy="248890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767" y="3896872"/>
            <a:ext cx="2155610" cy="296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70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Романи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913795" y="1580050"/>
            <a:ext cx="5452171" cy="4716247"/>
          </a:xfrm>
        </p:spPr>
        <p:txBody>
          <a:bodyPr>
            <a:noAutofit/>
          </a:bodyPr>
          <a:lstStyle/>
          <a:p>
            <a:r>
              <a:rPr lang="ru-RU" sz="1800" dirty="0" err="1"/>
              <a:t>Пърси</a:t>
            </a:r>
            <a:r>
              <a:rPr lang="ru-RU" sz="1800" dirty="0"/>
              <a:t> </a:t>
            </a:r>
            <a:r>
              <a:rPr lang="ru-RU" sz="1800" dirty="0" err="1"/>
              <a:t>Джаксън</a:t>
            </a:r>
            <a:r>
              <a:rPr lang="ru-RU" sz="1800" dirty="0"/>
              <a:t> е 12-годишно </a:t>
            </a:r>
            <a:r>
              <a:rPr lang="ru-RU" sz="1800" dirty="0" err="1"/>
              <a:t>момче</a:t>
            </a:r>
            <a:r>
              <a:rPr lang="ru-RU" sz="1800" dirty="0"/>
              <a:t> с </a:t>
            </a:r>
            <a:r>
              <a:rPr lang="ru-RU" sz="1800" dirty="0" err="1"/>
              <a:t>дислексия</a:t>
            </a:r>
            <a:r>
              <a:rPr lang="ru-RU" sz="1800" dirty="0"/>
              <a:t> и Синдром на дефицит на </a:t>
            </a:r>
            <a:r>
              <a:rPr lang="ru-RU" sz="1800" dirty="0" err="1"/>
              <a:t>вниманието</a:t>
            </a:r>
            <a:r>
              <a:rPr lang="ru-RU" sz="1800" dirty="0"/>
              <a:t> и </a:t>
            </a:r>
            <a:r>
              <a:rPr lang="ru-RU" sz="1800" dirty="0" err="1"/>
              <a:t>хиперактивност</a:t>
            </a:r>
            <a:r>
              <a:rPr lang="ru-RU" sz="1800" dirty="0"/>
              <a:t>. След </a:t>
            </a:r>
            <a:r>
              <a:rPr lang="ru-RU" sz="1800" dirty="0" err="1"/>
              <a:t>като</a:t>
            </a:r>
            <a:r>
              <a:rPr lang="ru-RU" sz="1800" dirty="0"/>
              <a:t> </a:t>
            </a:r>
            <a:r>
              <a:rPr lang="ru-RU" sz="1800" dirty="0" err="1"/>
              <a:t>отива</a:t>
            </a:r>
            <a:r>
              <a:rPr lang="ru-RU" sz="1800" dirty="0"/>
              <a:t> на </a:t>
            </a:r>
            <a:r>
              <a:rPr lang="ru-RU" sz="1800" dirty="0" err="1"/>
              <a:t>екскурзия</a:t>
            </a:r>
            <a:r>
              <a:rPr lang="ru-RU" sz="1800" dirty="0"/>
              <a:t> и е </a:t>
            </a:r>
            <a:r>
              <a:rPr lang="ru-RU" sz="1800" dirty="0" err="1"/>
              <a:t>нападнат</a:t>
            </a:r>
            <a:r>
              <a:rPr lang="ru-RU" sz="1800" dirty="0"/>
              <a:t> от </a:t>
            </a:r>
            <a:r>
              <a:rPr lang="ru-RU" sz="1800" dirty="0" err="1"/>
              <a:t>неговата</a:t>
            </a:r>
            <a:r>
              <a:rPr lang="ru-RU" sz="1800" dirty="0"/>
              <a:t> </a:t>
            </a:r>
            <a:r>
              <a:rPr lang="ru-RU" sz="1800" dirty="0" err="1"/>
              <a:t>заместник-учителка</a:t>
            </a:r>
            <a:r>
              <a:rPr lang="ru-RU" sz="1800" dirty="0"/>
              <a:t> по алгебра, </a:t>
            </a:r>
            <a:r>
              <a:rPr lang="ru-RU" sz="1800" dirty="0" err="1"/>
              <a:t>която</a:t>
            </a:r>
            <a:r>
              <a:rPr lang="ru-RU" sz="1800" dirty="0"/>
              <a:t> </a:t>
            </a:r>
            <a:r>
              <a:rPr lang="ru-RU" sz="1800" dirty="0" err="1"/>
              <a:t>всъщност</a:t>
            </a:r>
            <a:r>
              <a:rPr lang="ru-RU" sz="1800" dirty="0"/>
              <a:t> е </a:t>
            </a:r>
            <a:r>
              <a:rPr lang="ru-RU" sz="1800" dirty="0" err="1"/>
              <a:t>маскирана</a:t>
            </a:r>
            <a:r>
              <a:rPr lang="ru-RU" sz="1800" dirty="0"/>
              <a:t> фурия, той </a:t>
            </a:r>
            <a:r>
              <a:rPr lang="ru-RU" sz="1800" dirty="0" err="1"/>
              <a:t>разбира</a:t>
            </a:r>
            <a:r>
              <a:rPr lang="ru-RU" sz="1800" dirty="0"/>
              <a:t>, че е </a:t>
            </a:r>
            <a:r>
              <a:rPr lang="ru-RU" sz="1800" dirty="0" err="1"/>
              <a:t>син</a:t>
            </a:r>
            <a:r>
              <a:rPr lang="ru-RU" sz="1800" dirty="0"/>
              <a:t> на </a:t>
            </a:r>
            <a:r>
              <a:rPr lang="ru-RU" sz="1800" dirty="0" err="1"/>
              <a:t>гръцки</a:t>
            </a:r>
            <a:r>
              <a:rPr lang="ru-RU" sz="1800" dirty="0"/>
              <a:t> </a:t>
            </a:r>
            <a:r>
              <a:rPr lang="ru-RU" sz="1800" dirty="0" smtClean="0"/>
              <a:t>бог</a:t>
            </a:r>
            <a:r>
              <a:rPr lang="ru-RU" sz="1800" dirty="0"/>
              <a:t> – Посейдон. </a:t>
            </a:r>
            <a:endParaRPr lang="ru-RU" sz="1800" dirty="0" smtClean="0"/>
          </a:p>
          <a:p>
            <a:r>
              <a:rPr lang="ru-RU" sz="1800" dirty="0" smtClean="0"/>
              <a:t>З</a:t>
            </a:r>
            <a:r>
              <a:rPr lang="ru-RU" sz="1800" dirty="0" smtClean="0"/>
              <a:t>аведен е </a:t>
            </a:r>
            <a:r>
              <a:rPr lang="ru-RU" sz="1800" dirty="0"/>
              <a:t>в </a:t>
            </a:r>
            <a:r>
              <a:rPr lang="ru-RU" sz="1800" dirty="0" err="1"/>
              <a:t>лагера</a:t>
            </a:r>
            <a:r>
              <a:rPr lang="ru-RU" sz="1800" dirty="0"/>
              <a:t> на </a:t>
            </a:r>
            <a:r>
              <a:rPr lang="ru-RU" sz="1800" dirty="0" err="1" smtClean="0"/>
              <a:t>Нечистокръвните</a:t>
            </a:r>
            <a:r>
              <a:rPr lang="ru-RU" sz="1800" dirty="0"/>
              <a:t> </a:t>
            </a:r>
            <a:r>
              <a:rPr lang="ru-RU" sz="1800" dirty="0" smtClean="0"/>
              <a:t>от </a:t>
            </a:r>
            <a:r>
              <a:rPr lang="ru-RU" sz="1800" dirty="0" err="1"/>
              <a:t>неговия</a:t>
            </a:r>
            <a:r>
              <a:rPr lang="ru-RU" sz="1800" dirty="0"/>
              <a:t> </a:t>
            </a:r>
            <a:r>
              <a:rPr lang="ru-RU" sz="1800" dirty="0" err="1"/>
              <a:t>най-добър</a:t>
            </a:r>
            <a:r>
              <a:rPr lang="ru-RU" sz="1800" dirty="0"/>
              <a:t> </a:t>
            </a:r>
            <a:r>
              <a:rPr lang="ru-RU" sz="1800" dirty="0" err="1"/>
              <a:t>приятел</a:t>
            </a:r>
            <a:r>
              <a:rPr lang="ru-RU" sz="1800" dirty="0"/>
              <a:t>, </a:t>
            </a:r>
            <a:r>
              <a:rPr lang="ru-RU" sz="1800" dirty="0" smtClean="0"/>
              <a:t>сатир</a:t>
            </a:r>
            <a:r>
              <a:rPr lang="ru-RU" sz="1800" dirty="0"/>
              <a:t>а</a:t>
            </a:r>
            <a:r>
              <a:rPr lang="ru-RU" sz="1800" dirty="0" smtClean="0"/>
              <a:t> </a:t>
            </a:r>
            <a:r>
              <a:rPr lang="ru-RU" sz="1800" dirty="0" err="1"/>
              <a:t>Гроувър</a:t>
            </a:r>
            <a:r>
              <a:rPr lang="ru-RU" sz="1800" dirty="0"/>
              <a:t> и майка </a:t>
            </a:r>
            <a:r>
              <a:rPr lang="ru-RU" sz="1800" dirty="0" err="1"/>
              <a:t>му</a:t>
            </a:r>
            <a:r>
              <a:rPr lang="ru-RU" sz="1800" dirty="0"/>
              <a:t> </a:t>
            </a:r>
            <a:r>
              <a:rPr lang="ru-RU" sz="1800" dirty="0" err="1" smtClean="0"/>
              <a:t>Сали</a:t>
            </a:r>
            <a:r>
              <a:rPr lang="ru-RU" sz="1800" dirty="0" smtClean="0"/>
              <a:t>. Там </a:t>
            </a:r>
            <a:r>
              <a:rPr lang="ru-RU" sz="1800" dirty="0" err="1" smtClean="0"/>
              <a:t>среща</a:t>
            </a:r>
            <a:r>
              <a:rPr lang="ru-RU" sz="1800" dirty="0" smtClean="0"/>
              <a:t> </a:t>
            </a:r>
            <a:r>
              <a:rPr lang="ru-RU" sz="1800" dirty="0" err="1"/>
              <a:t>Анабет</a:t>
            </a:r>
            <a:r>
              <a:rPr lang="ru-RU" sz="1800" dirty="0"/>
              <a:t>, </a:t>
            </a:r>
            <a:r>
              <a:rPr lang="ru-RU" sz="1800" dirty="0" err="1"/>
              <a:t>дъщеря</a:t>
            </a:r>
            <a:r>
              <a:rPr lang="ru-RU" sz="1800" dirty="0"/>
              <a:t> на </a:t>
            </a:r>
            <a:r>
              <a:rPr lang="ru-RU" sz="1800" dirty="0" err="1"/>
              <a:t>Атина</a:t>
            </a:r>
            <a:r>
              <a:rPr lang="ru-RU" sz="1800" dirty="0"/>
              <a:t> </a:t>
            </a:r>
            <a:r>
              <a:rPr lang="ru-RU" sz="1800" dirty="0" err="1"/>
              <a:t>Палада</a:t>
            </a:r>
            <a:r>
              <a:rPr lang="ru-RU" sz="1800" dirty="0"/>
              <a:t>, </a:t>
            </a:r>
            <a:r>
              <a:rPr lang="ru-RU" sz="1800" dirty="0" smtClean="0"/>
              <a:t>и </a:t>
            </a:r>
            <a:r>
              <a:rPr lang="ru-RU" sz="1800" dirty="0" err="1" smtClean="0"/>
              <a:t>стават</a:t>
            </a:r>
            <a:r>
              <a:rPr lang="ru-RU" sz="1800" dirty="0" smtClean="0"/>
              <a:t> </a:t>
            </a:r>
            <a:r>
              <a:rPr lang="ru-RU" sz="1800" dirty="0"/>
              <a:t>приятели. Не след </a:t>
            </a:r>
            <a:r>
              <a:rPr lang="ru-RU" sz="1800" dirty="0" err="1"/>
              <a:t>дълго</a:t>
            </a:r>
            <a:r>
              <a:rPr lang="ru-RU" sz="1800" dirty="0"/>
              <a:t> Посейдон, бога на </a:t>
            </a:r>
            <a:r>
              <a:rPr lang="ru-RU" sz="1800" dirty="0" err="1"/>
              <a:t>моретата</a:t>
            </a:r>
            <a:r>
              <a:rPr lang="ru-RU" sz="1800" dirty="0"/>
              <a:t>, </a:t>
            </a:r>
            <a:r>
              <a:rPr lang="ru-RU" sz="1800" dirty="0" err="1"/>
              <a:t>обявява</a:t>
            </a:r>
            <a:r>
              <a:rPr lang="ru-RU" sz="1800" dirty="0"/>
              <a:t> </a:t>
            </a:r>
            <a:r>
              <a:rPr lang="ru-RU" sz="1800" dirty="0" err="1"/>
              <a:t>Пърси</a:t>
            </a:r>
            <a:r>
              <a:rPr lang="ru-RU" sz="1800" dirty="0"/>
              <a:t> за свой </a:t>
            </a:r>
            <a:r>
              <a:rPr lang="ru-RU" sz="1800" dirty="0" err="1"/>
              <a:t>син</a:t>
            </a:r>
            <a:r>
              <a:rPr lang="ru-RU" sz="1800" dirty="0"/>
              <a:t> по </a:t>
            </a:r>
            <a:r>
              <a:rPr lang="ru-RU" sz="1800" dirty="0" err="1"/>
              <a:t>време</a:t>
            </a:r>
            <a:r>
              <a:rPr lang="ru-RU" sz="1800" dirty="0"/>
              <a:t> на игра наречена „Плени </a:t>
            </a:r>
            <a:r>
              <a:rPr lang="ru-RU" sz="1800" dirty="0" err="1"/>
              <a:t>знамето</a:t>
            </a:r>
            <a:r>
              <a:rPr lang="ru-RU" sz="1800" dirty="0"/>
              <a:t>“. </a:t>
            </a:r>
            <a:r>
              <a:rPr lang="ru-RU" sz="1800" dirty="0" err="1"/>
              <a:t>Пърси</a:t>
            </a:r>
            <a:r>
              <a:rPr lang="ru-RU" sz="1800" dirty="0"/>
              <a:t> е обвинен в </a:t>
            </a:r>
            <a:r>
              <a:rPr lang="ru-RU" sz="1800" dirty="0" err="1"/>
              <a:t>кражбата</a:t>
            </a:r>
            <a:r>
              <a:rPr lang="ru-RU" sz="1800" dirty="0"/>
              <a:t> на </a:t>
            </a:r>
            <a:r>
              <a:rPr lang="ru-RU" sz="1800" dirty="0" err="1"/>
              <a:t>мълнията</a:t>
            </a:r>
            <a:r>
              <a:rPr lang="ru-RU" sz="1800" dirty="0"/>
              <a:t> на Зевс. Той, </a:t>
            </a:r>
            <a:r>
              <a:rPr lang="ru-RU" sz="1800" dirty="0" err="1"/>
              <a:t>Анабет</a:t>
            </a:r>
            <a:r>
              <a:rPr lang="ru-RU" sz="1800" dirty="0"/>
              <a:t> и </a:t>
            </a:r>
            <a:r>
              <a:rPr lang="ru-RU" sz="1800" dirty="0" err="1"/>
              <a:t>Гроувър</a:t>
            </a:r>
            <a:r>
              <a:rPr lang="ru-RU" sz="1800" dirty="0"/>
              <a:t> </a:t>
            </a:r>
            <a:r>
              <a:rPr lang="ru-RU" sz="1800" dirty="0" err="1"/>
              <a:t>имат</a:t>
            </a:r>
            <a:r>
              <a:rPr lang="ru-RU" sz="1800" dirty="0"/>
              <a:t> 10 дни да </a:t>
            </a:r>
            <a:r>
              <a:rPr lang="ru-RU" sz="1800" dirty="0" err="1"/>
              <a:t>върнат</a:t>
            </a:r>
            <a:r>
              <a:rPr lang="ru-RU" sz="1800" dirty="0"/>
              <a:t> </a:t>
            </a:r>
            <a:r>
              <a:rPr lang="ru-RU" sz="1800" dirty="0" err="1"/>
              <a:t>мълнията</a:t>
            </a:r>
            <a:r>
              <a:rPr lang="ru-RU" sz="1800" dirty="0"/>
              <a:t> на Олимп до </a:t>
            </a:r>
            <a:r>
              <a:rPr lang="ru-RU" sz="1800" dirty="0" err="1"/>
              <a:t>лятното</a:t>
            </a:r>
            <a:r>
              <a:rPr lang="ru-RU" sz="1800" dirty="0"/>
              <a:t> </a:t>
            </a:r>
            <a:r>
              <a:rPr lang="ru-RU" sz="1800" dirty="0" err="1" smtClean="0"/>
              <a:t>слънцестоене</a:t>
            </a:r>
            <a:endParaRPr lang="en-US" sz="18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44689" y="609600"/>
            <a:ext cx="4049109" cy="2277624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174" y="4075613"/>
            <a:ext cx="4422137" cy="232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81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Пърси Джаксън и боговете на Олимп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65463" y="1732449"/>
            <a:ext cx="6531428" cy="5025402"/>
          </a:xfrm>
        </p:spPr>
        <p:txBody>
          <a:bodyPr>
            <a:normAutofit/>
          </a:bodyPr>
          <a:lstStyle/>
          <a:p>
            <a:r>
              <a:rPr lang="ru-RU" sz="1900" b="1" i="1" dirty="0" err="1" smtClean="0"/>
              <a:t>Пърси</a:t>
            </a:r>
            <a:r>
              <a:rPr lang="ru-RU" sz="1900" b="1" i="1" dirty="0" smtClean="0"/>
              <a:t> </a:t>
            </a:r>
            <a:r>
              <a:rPr lang="ru-RU" sz="1900" b="1" i="1" dirty="0" err="1"/>
              <a:t>Джаксън</a:t>
            </a:r>
            <a:r>
              <a:rPr lang="ru-RU" sz="1900" b="1" i="1" dirty="0"/>
              <a:t> и </a:t>
            </a:r>
            <a:r>
              <a:rPr lang="ru-RU" sz="1900" b="1" i="1" dirty="0" err="1"/>
              <a:t>боговете</a:t>
            </a:r>
            <a:r>
              <a:rPr lang="ru-RU" sz="1900" b="1" i="1" dirty="0"/>
              <a:t> на </a:t>
            </a:r>
            <a:r>
              <a:rPr lang="ru-RU" sz="1900" b="1" i="1" dirty="0" smtClean="0"/>
              <a:t>Олимп</a:t>
            </a:r>
            <a:r>
              <a:rPr lang="ru-RU" sz="1900" dirty="0"/>
              <a:t> </a:t>
            </a:r>
            <a:r>
              <a:rPr lang="ru-RU" sz="1900" dirty="0" smtClean="0"/>
              <a:t> </a:t>
            </a:r>
            <a:r>
              <a:rPr lang="ru-RU" sz="1900" dirty="0"/>
              <a:t>е </a:t>
            </a:r>
            <a:r>
              <a:rPr lang="ru-RU" sz="1900" dirty="0" err="1"/>
              <a:t>поредица</a:t>
            </a:r>
            <a:r>
              <a:rPr lang="ru-RU" sz="1900" dirty="0"/>
              <a:t> от </a:t>
            </a:r>
            <a:r>
              <a:rPr lang="ru-RU" sz="1900" dirty="0" err="1"/>
              <a:t>фентъзи</a:t>
            </a:r>
            <a:r>
              <a:rPr lang="ru-RU" sz="1900" dirty="0"/>
              <a:t> </a:t>
            </a:r>
            <a:r>
              <a:rPr lang="ru-RU" sz="1900" dirty="0" err="1"/>
              <a:t>романи</a:t>
            </a:r>
            <a:r>
              <a:rPr lang="ru-RU" sz="1900" dirty="0"/>
              <a:t> от </a:t>
            </a:r>
            <a:r>
              <a:rPr lang="ru-RU" sz="1900" dirty="0" err="1"/>
              <a:t>Рик</a:t>
            </a:r>
            <a:r>
              <a:rPr lang="ru-RU" sz="1900" dirty="0"/>
              <a:t> </a:t>
            </a:r>
            <a:r>
              <a:rPr lang="ru-RU" sz="1900" dirty="0" err="1"/>
              <a:t>Риърдън</a:t>
            </a:r>
            <a:r>
              <a:rPr lang="ru-RU" sz="1900" dirty="0"/>
              <a:t>. </a:t>
            </a:r>
            <a:r>
              <a:rPr lang="ru-RU" sz="1900" dirty="0" err="1"/>
              <a:t>Книгите</a:t>
            </a:r>
            <a:r>
              <a:rPr lang="ru-RU" sz="1900" dirty="0"/>
              <a:t> </a:t>
            </a:r>
            <a:r>
              <a:rPr lang="ru-RU" sz="1900" dirty="0" err="1"/>
              <a:t>са</a:t>
            </a:r>
            <a:r>
              <a:rPr lang="ru-RU" sz="1900" dirty="0"/>
              <a:t> </a:t>
            </a:r>
            <a:r>
              <a:rPr lang="ru-RU" sz="1900" dirty="0" err="1"/>
              <a:t>базирани</a:t>
            </a:r>
            <a:r>
              <a:rPr lang="ru-RU" sz="1900" dirty="0"/>
              <a:t> на </a:t>
            </a:r>
            <a:r>
              <a:rPr lang="ru-RU" sz="1900" dirty="0" err="1" smtClean="0"/>
              <a:t>гръцката</a:t>
            </a:r>
            <a:r>
              <a:rPr lang="ru-RU" sz="1900" dirty="0" smtClean="0"/>
              <a:t> </a:t>
            </a:r>
            <a:r>
              <a:rPr lang="ru-RU" sz="1900" dirty="0" err="1" smtClean="0"/>
              <a:t>митология</a:t>
            </a:r>
            <a:r>
              <a:rPr lang="ru-RU" sz="1900" dirty="0"/>
              <a:t>, </a:t>
            </a:r>
            <a:r>
              <a:rPr lang="ru-RU" sz="1900" dirty="0" err="1"/>
              <a:t>като</a:t>
            </a:r>
            <a:r>
              <a:rPr lang="ru-RU" sz="1900" dirty="0"/>
              <a:t> </a:t>
            </a:r>
            <a:r>
              <a:rPr lang="ru-RU" sz="1900" dirty="0" err="1"/>
              <a:t>действието</a:t>
            </a:r>
            <a:r>
              <a:rPr lang="ru-RU" sz="1900" dirty="0"/>
              <a:t> се </a:t>
            </a:r>
            <a:r>
              <a:rPr lang="ru-RU" sz="1900" dirty="0" err="1"/>
              <a:t>развива</a:t>
            </a:r>
            <a:r>
              <a:rPr lang="ru-RU" sz="1900" dirty="0"/>
              <a:t> в САЩ. </a:t>
            </a:r>
            <a:r>
              <a:rPr lang="ru-RU" sz="1900" dirty="0" err="1"/>
              <a:t>Поредицата</a:t>
            </a:r>
            <a:r>
              <a:rPr lang="ru-RU" sz="1900" dirty="0"/>
              <a:t> се </a:t>
            </a:r>
            <a:r>
              <a:rPr lang="ru-RU" sz="1900" dirty="0" err="1"/>
              <a:t>състои</a:t>
            </a:r>
            <a:r>
              <a:rPr lang="ru-RU" sz="1900" dirty="0"/>
              <a:t> от пет книги, послужили за основа на </a:t>
            </a:r>
            <a:r>
              <a:rPr lang="ru-RU" sz="1900" dirty="0" err="1"/>
              <a:t>филмите</a:t>
            </a:r>
            <a:r>
              <a:rPr lang="ru-RU" sz="1900" dirty="0"/>
              <a:t> </a:t>
            </a:r>
            <a:r>
              <a:rPr lang="ru-RU" sz="1900" dirty="0" err="1"/>
              <a:t>Пърси</a:t>
            </a:r>
            <a:r>
              <a:rPr lang="ru-RU" sz="1900" dirty="0"/>
              <a:t> </a:t>
            </a:r>
            <a:r>
              <a:rPr lang="ru-RU" sz="1900" dirty="0" err="1"/>
              <a:t>Джаксън</a:t>
            </a:r>
            <a:r>
              <a:rPr lang="ru-RU" sz="1900" dirty="0"/>
              <a:t> и </a:t>
            </a:r>
            <a:r>
              <a:rPr lang="ru-RU" sz="1900" dirty="0" err="1"/>
              <a:t>боговете</a:t>
            </a:r>
            <a:r>
              <a:rPr lang="ru-RU" sz="1900" dirty="0"/>
              <a:t> на </a:t>
            </a:r>
            <a:r>
              <a:rPr lang="ru-RU" sz="1900" dirty="0" smtClean="0"/>
              <a:t>Олимп.</a:t>
            </a:r>
          </a:p>
          <a:p>
            <a:r>
              <a:rPr lang="ru-RU" sz="1900" dirty="0" smtClean="0"/>
              <a:t> </a:t>
            </a:r>
            <a:r>
              <a:rPr lang="ru-RU" sz="1900" dirty="0" err="1" smtClean="0"/>
              <a:t>Главният</a:t>
            </a:r>
            <a:r>
              <a:rPr lang="ru-RU" sz="1900" dirty="0" smtClean="0"/>
              <a:t> </a:t>
            </a:r>
            <a:r>
              <a:rPr lang="ru-RU" sz="1900" dirty="0"/>
              <a:t>герой е </a:t>
            </a:r>
            <a:r>
              <a:rPr lang="ru-RU" sz="1900" dirty="0" err="1"/>
              <a:t>Пърси</a:t>
            </a:r>
            <a:r>
              <a:rPr lang="ru-RU" sz="1900" dirty="0"/>
              <a:t> </a:t>
            </a:r>
            <a:r>
              <a:rPr lang="ru-RU" sz="1900" dirty="0" err="1"/>
              <a:t>Джаксън</a:t>
            </a:r>
            <a:r>
              <a:rPr lang="ru-RU" sz="1900" dirty="0"/>
              <a:t>, </a:t>
            </a:r>
            <a:r>
              <a:rPr lang="ru-RU" sz="1900" dirty="0" err="1"/>
              <a:t>който</a:t>
            </a:r>
            <a:r>
              <a:rPr lang="ru-RU" sz="1900" dirty="0"/>
              <a:t> </a:t>
            </a:r>
            <a:r>
              <a:rPr lang="ru-RU" sz="1900" dirty="0" err="1"/>
              <a:t>открива</a:t>
            </a:r>
            <a:r>
              <a:rPr lang="ru-RU" sz="1900" dirty="0"/>
              <a:t> че е полубог, </a:t>
            </a:r>
            <a:r>
              <a:rPr lang="ru-RU" sz="1900" dirty="0" err="1"/>
              <a:t>син</a:t>
            </a:r>
            <a:r>
              <a:rPr lang="ru-RU" sz="1900" dirty="0"/>
              <a:t> на Посейдон – бог на </a:t>
            </a:r>
            <a:r>
              <a:rPr lang="ru-RU" sz="1900" dirty="0" err="1"/>
              <a:t>моретата</a:t>
            </a:r>
            <a:r>
              <a:rPr lang="ru-RU" sz="1900" dirty="0"/>
              <a:t>. </a:t>
            </a:r>
            <a:r>
              <a:rPr lang="ru-RU" sz="1900" dirty="0" err="1"/>
              <a:t>Н</a:t>
            </a:r>
            <a:r>
              <a:rPr lang="ru-RU" sz="1900" dirty="0" err="1" smtClean="0"/>
              <a:t>аучава</a:t>
            </a:r>
            <a:r>
              <a:rPr lang="ru-RU" sz="1900" dirty="0"/>
              <a:t>, че </a:t>
            </a:r>
            <a:r>
              <a:rPr lang="ru-RU" sz="1900" dirty="0" err="1"/>
              <a:t>митичните</a:t>
            </a:r>
            <a:r>
              <a:rPr lang="ru-RU" sz="1900" dirty="0"/>
              <a:t> </a:t>
            </a:r>
            <a:r>
              <a:rPr lang="ru-RU" sz="1900" dirty="0" err="1"/>
              <a:t>същества</a:t>
            </a:r>
            <a:r>
              <a:rPr lang="ru-RU" sz="1900" dirty="0"/>
              <a:t> от </a:t>
            </a:r>
            <a:r>
              <a:rPr lang="ru-RU" sz="1900" dirty="0" err="1"/>
              <a:t>гръцката</a:t>
            </a:r>
            <a:r>
              <a:rPr lang="ru-RU" sz="1900" dirty="0"/>
              <a:t> </a:t>
            </a:r>
            <a:r>
              <a:rPr lang="ru-RU" sz="1900" dirty="0" err="1"/>
              <a:t>митология</a:t>
            </a:r>
            <a:r>
              <a:rPr lang="ru-RU" sz="1900" dirty="0"/>
              <a:t> все </a:t>
            </a:r>
            <a:r>
              <a:rPr lang="ru-RU" sz="1900" dirty="0" err="1"/>
              <a:t>още</a:t>
            </a:r>
            <a:r>
              <a:rPr lang="ru-RU" sz="1900" dirty="0"/>
              <a:t> </a:t>
            </a:r>
            <a:r>
              <a:rPr lang="ru-RU" sz="1900" dirty="0" err="1"/>
              <a:t>съществуват</a:t>
            </a:r>
            <a:r>
              <a:rPr lang="ru-RU" sz="1900" dirty="0"/>
              <a:t> и </a:t>
            </a:r>
            <a:r>
              <a:rPr lang="ru-RU" sz="1900" dirty="0" err="1"/>
              <a:t>винаги</a:t>
            </a:r>
            <a:r>
              <a:rPr lang="ru-RU" sz="1900" dirty="0"/>
              <a:t> </a:t>
            </a:r>
            <a:r>
              <a:rPr lang="ru-RU" sz="1900" dirty="0" err="1"/>
              <a:t>са</a:t>
            </a:r>
            <a:r>
              <a:rPr lang="ru-RU" sz="1900" dirty="0"/>
              <a:t> </a:t>
            </a:r>
            <a:r>
              <a:rPr lang="ru-RU" sz="1900" dirty="0" err="1"/>
              <a:t>съществували</a:t>
            </a:r>
            <a:r>
              <a:rPr lang="ru-RU" sz="1900" dirty="0"/>
              <a:t>, </a:t>
            </a:r>
            <a:r>
              <a:rPr lang="ru-RU" sz="1900" dirty="0" err="1"/>
              <a:t>включително</a:t>
            </a:r>
            <a:r>
              <a:rPr lang="ru-RU" sz="1900" dirty="0"/>
              <a:t> чудовища, </a:t>
            </a:r>
            <a:r>
              <a:rPr lang="ru-RU" sz="1900" dirty="0" err="1"/>
              <a:t>циклопи</a:t>
            </a:r>
            <a:r>
              <a:rPr lang="ru-RU" sz="1900" dirty="0"/>
              <a:t>, </a:t>
            </a:r>
            <a:r>
              <a:rPr lang="ru-RU" sz="1900" dirty="0" err="1"/>
              <a:t>емпуси</a:t>
            </a:r>
            <a:r>
              <a:rPr lang="ru-RU" sz="1900" dirty="0"/>
              <a:t>, </a:t>
            </a:r>
            <a:r>
              <a:rPr lang="ru-RU" sz="1900" dirty="0" err="1"/>
              <a:t>титани</a:t>
            </a:r>
            <a:r>
              <a:rPr lang="ru-RU" sz="1900" dirty="0"/>
              <a:t> и </a:t>
            </a:r>
            <a:r>
              <a:rPr lang="ru-RU" sz="1900" dirty="0" err="1" smtClean="0"/>
              <a:t>богове,също</a:t>
            </a:r>
            <a:r>
              <a:rPr lang="ru-RU" sz="1900" dirty="0" smtClean="0"/>
              <a:t> </a:t>
            </a:r>
            <a:r>
              <a:rPr lang="ru-RU" sz="1900" dirty="0"/>
              <a:t>12-те </a:t>
            </a:r>
            <a:r>
              <a:rPr lang="ru-RU" sz="1900" dirty="0" err="1"/>
              <a:t>главни</a:t>
            </a:r>
            <a:r>
              <a:rPr lang="ru-RU" sz="1900" dirty="0"/>
              <a:t> бога, </a:t>
            </a:r>
            <a:r>
              <a:rPr lang="ru-RU" sz="1900" dirty="0" err="1"/>
              <a:t>които</a:t>
            </a:r>
            <a:r>
              <a:rPr lang="ru-RU" sz="1900" dirty="0"/>
              <a:t> </a:t>
            </a:r>
            <a:r>
              <a:rPr lang="ru-RU" sz="1900" dirty="0" err="1"/>
              <a:t>живеят</a:t>
            </a:r>
            <a:r>
              <a:rPr lang="ru-RU" sz="1900" dirty="0"/>
              <a:t> на Олимп, </a:t>
            </a:r>
            <a:r>
              <a:rPr lang="ru-RU" sz="1900" dirty="0" err="1"/>
              <a:t>който</a:t>
            </a:r>
            <a:r>
              <a:rPr lang="ru-RU" sz="1900" dirty="0"/>
              <a:t> </a:t>
            </a:r>
            <a:r>
              <a:rPr lang="ru-RU" sz="1900" dirty="0" err="1"/>
              <a:t>сега</a:t>
            </a:r>
            <a:r>
              <a:rPr lang="ru-RU" sz="1900" dirty="0"/>
              <a:t> е на 600-тния </a:t>
            </a:r>
            <a:r>
              <a:rPr lang="ru-RU" sz="1900" dirty="0" err="1"/>
              <a:t>етаж</a:t>
            </a:r>
            <a:r>
              <a:rPr lang="ru-RU" sz="1900" dirty="0"/>
              <a:t> на </a:t>
            </a:r>
            <a:r>
              <a:rPr lang="ru-RU" sz="1900" dirty="0" err="1"/>
              <a:t>Емпайър</a:t>
            </a:r>
            <a:r>
              <a:rPr lang="ru-RU" sz="1900" dirty="0"/>
              <a:t> </a:t>
            </a:r>
            <a:r>
              <a:rPr lang="ru-RU" sz="1900" dirty="0" err="1"/>
              <a:t>Стейт</a:t>
            </a:r>
            <a:r>
              <a:rPr lang="ru-RU" sz="1900" dirty="0"/>
              <a:t> </a:t>
            </a:r>
            <a:r>
              <a:rPr lang="ru-RU" sz="1900" dirty="0" err="1" smtClean="0"/>
              <a:t>Билдинг</a:t>
            </a:r>
            <a:r>
              <a:rPr lang="ru-RU" sz="1900" dirty="0" smtClean="0"/>
              <a:t>.</a:t>
            </a:r>
            <a:endParaRPr lang="en-US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7852" y="1732449"/>
            <a:ext cx="4876606" cy="437226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8775" cy="149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35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Морето на чудовищата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900" dirty="0" err="1"/>
              <a:t>Дървото</a:t>
            </a:r>
            <a:r>
              <a:rPr lang="ru-RU" sz="1900" dirty="0"/>
              <a:t> на </a:t>
            </a:r>
            <a:r>
              <a:rPr lang="ru-RU" sz="1900" dirty="0" smtClean="0"/>
              <a:t>Талия </a:t>
            </a:r>
            <a:r>
              <a:rPr lang="ru-RU" sz="1900" dirty="0"/>
              <a:t>е </a:t>
            </a:r>
            <a:r>
              <a:rPr lang="ru-RU" sz="1900" dirty="0" err="1"/>
              <a:t>отровено</a:t>
            </a:r>
            <a:r>
              <a:rPr lang="ru-RU" sz="1900" dirty="0"/>
              <a:t>. </a:t>
            </a:r>
            <a:r>
              <a:rPr lang="ru-RU" sz="1900" dirty="0" err="1"/>
              <a:t>Хирон</a:t>
            </a:r>
            <a:r>
              <a:rPr lang="ru-RU" sz="1900" dirty="0"/>
              <a:t> е </a:t>
            </a:r>
            <a:r>
              <a:rPr lang="ru-RU" sz="1900" dirty="0" smtClean="0"/>
              <a:t>обвинен. </a:t>
            </a:r>
            <a:r>
              <a:rPr lang="ru-RU" sz="1900" dirty="0" err="1" smtClean="0"/>
              <a:t>Единственото</a:t>
            </a:r>
            <a:r>
              <a:rPr lang="ru-RU" sz="1900" dirty="0" smtClean="0"/>
              <a:t> </a:t>
            </a:r>
            <a:r>
              <a:rPr lang="ru-RU" sz="1900" dirty="0" err="1"/>
              <a:t>нещо</a:t>
            </a:r>
            <a:r>
              <a:rPr lang="ru-RU" sz="1900" dirty="0"/>
              <a:t>, </a:t>
            </a:r>
            <a:r>
              <a:rPr lang="ru-RU" sz="1900" dirty="0" err="1"/>
              <a:t>възможно</a:t>
            </a:r>
            <a:r>
              <a:rPr lang="ru-RU" sz="1900" dirty="0"/>
              <a:t> да </a:t>
            </a:r>
            <a:r>
              <a:rPr lang="ru-RU" sz="1900" dirty="0" err="1"/>
              <a:t>изцели</a:t>
            </a:r>
            <a:r>
              <a:rPr lang="ru-RU" sz="1900" dirty="0"/>
              <a:t> </a:t>
            </a:r>
            <a:r>
              <a:rPr lang="ru-RU" sz="1900" dirty="0" err="1"/>
              <a:t>дървото</a:t>
            </a:r>
            <a:r>
              <a:rPr lang="ru-RU" sz="1900" dirty="0"/>
              <a:t> от </a:t>
            </a:r>
            <a:r>
              <a:rPr lang="ru-RU" sz="1900" dirty="0" err="1"/>
              <a:t>отровата</a:t>
            </a:r>
            <a:r>
              <a:rPr lang="ru-RU" sz="1900" dirty="0"/>
              <a:t> е </a:t>
            </a:r>
            <a:r>
              <a:rPr lang="ru-RU" sz="1900" dirty="0" err="1"/>
              <a:t>Златното</a:t>
            </a:r>
            <a:r>
              <a:rPr lang="ru-RU" sz="1900" dirty="0"/>
              <a:t> руно, </a:t>
            </a:r>
            <a:r>
              <a:rPr lang="ru-RU" sz="1900" dirty="0" err="1"/>
              <a:t>което</a:t>
            </a:r>
            <a:r>
              <a:rPr lang="ru-RU" sz="1900" dirty="0"/>
              <a:t> се </a:t>
            </a:r>
            <a:r>
              <a:rPr lang="ru-RU" sz="1900" dirty="0" err="1"/>
              <a:t>намира</a:t>
            </a:r>
            <a:r>
              <a:rPr lang="ru-RU" sz="1900" dirty="0"/>
              <a:t> на острова на </a:t>
            </a:r>
            <a:r>
              <a:rPr lang="ru-RU" sz="1900" dirty="0" err="1" smtClean="0"/>
              <a:t>Полифем</a:t>
            </a:r>
            <a:r>
              <a:rPr lang="ru-RU" sz="1900" dirty="0"/>
              <a:t>. Циклоп </a:t>
            </a:r>
            <a:r>
              <a:rPr lang="ru-RU" sz="1900" dirty="0" err="1"/>
              <a:t>казва</a:t>
            </a:r>
            <a:r>
              <a:rPr lang="ru-RU" sz="1900" dirty="0"/>
              <a:t> на </a:t>
            </a:r>
            <a:r>
              <a:rPr lang="ru-RU" sz="1900" dirty="0" err="1"/>
              <a:t>Пърси</a:t>
            </a:r>
            <a:r>
              <a:rPr lang="ru-RU" sz="1900" dirty="0"/>
              <a:t> и </a:t>
            </a:r>
            <a:r>
              <a:rPr lang="ru-RU" sz="1900" dirty="0" err="1"/>
              <a:t>приятелите</a:t>
            </a:r>
            <a:r>
              <a:rPr lang="ru-RU" sz="1900" dirty="0"/>
              <a:t> </a:t>
            </a:r>
            <a:r>
              <a:rPr lang="ru-RU" sz="1900" dirty="0" err="1"/>
              <a:t>му</a:t>
            </a:r>
            <a:r>
              <a:rPr lang="ru-RU" sz="1900" dirty="0"/>
              <a:t> че е в </a:t>
            </a:r>
            <a:r>
              <a:rPr lang="ru-RU" sz="1900" dirty="0" err="1"/>
              <a:t>Бермудския</a:t>
            </a:r>
            <a:r>
              <a:rPr lang="ru-RU" sz="1900" dirty="0"/>
              <a:t> </a:t>
            </a:r>
            <a:r>
              <a:rPr lang="ru-RU" sz="1900" dirty="0" err="1"/>
              <a:t>триъгълник</a:t>
            </a:r>
            <a:r>
              <a:rPr lang="ru-RU" sz="1900" dirty="0"/>
              <a:t>).</a:t>
            </a:r>
          </a:p>
          <a:p>
            <a:pPr algn="just"/>
            <a:endParaRPr lang="ru-RU" sz="1900" dirty="0"/>
          </a:p>
          <a:p>
            <a:pPr algn="just"/>
            <a:endParaRPr lang="en-US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038010" y="1375955"/>
            <a:ext cx="4153989" cy="4879912"/>
          </a:xfrm>
        </p:spPr>
        <p:txBody>
          <a:bodyPr>
            <a:normAutofit/>
          </a:bodyPr>
          <a:lstStyle/>
          <a:p>
            <a:r>
              <a:rPr lang="ru-RU" sz="1900" dirty="0" err="1" smtClean="0"/>
              <a:t>Преборвайки</a:t>
            </a:r>
            <a:r>
              <a:rPr lang="ru-RU" sz="1900" dirty="0" smtClean="0"/>
              <a:t> </a:t>
            </a:r>
            <a:r>
              <a:rPr lang="ru-RU" sz="1900" dirty="0"/>
              <a:t>се с много трудности, </a:t>
            </a:r>
            <a:r>
              <a:rPr lang="ru-RU" sz="1900" dirty="0" err="1"/>
              <a:t>като</a:t>
            </a:r>
            <a:r>
              <a:rPr lang="ru-RU" sz="1900" dirty="0"/>
              <a:t> Сирени и острова на Цирцея, те </a:t>
            </a:r>
            <a:r>
              <a:rPr lang="ru-RU" sz="1900" dirty="0" err="1" smtClean="0"/>
              <a:t>откриват</a:t>
            </a:r>
            <a:r>
              <a:rPr lang="ru-RU" sz="1900" dirty="0" smtClean="0"/>
              <a:t> </a:t>
            </a:r>
            <a:r>
              <a:rPr lang="ru-RU" sz="1900" dirty="0" err="1" smtClean="0"/>
              <a:t>Златното</a:t>
            </a:r>
            <a:r>
              <a:rPr lang="ru-RU" sz="1900" dirty="0" smtClean="0"/>
              <a:t> </a:t>
            </a:r>
            <a:r>
              <a:rPr lang="ru-RU" sz="1900" dirty="0"/>
              <a:t>руно.</a:t>
            </a:r>
          </a:p>
          <a:p>
            <a:r>
              <a:rPr lang="ru-RU" sz="1900" dirty="0" err="1" smtClean="0"/>
              <a:t>Когато</a:t>
            </a:r>
            <a:r>
              <a:rPr lang="ru-RU" sz="1900" dirty="0" smtClean="0"/>
              <a:t> </a:t>
            </a:r>
            <a:r>
              <a:rPr lang="ru-RU" sz="1900" dirty="0"/>
              <a:t>те се </a:t>
            </a:r>
            <a:r>
              <a:rPr lang="ru-RU" sz="1900" dirty="0" err="1"/>
              <a:t>връщат</a:t>
            </a:r>
            <a:r>
              <a:rPr lang="ru-RU" sz="1900" dirty="0"/>
              <a:t> в </a:t>
            </a:r>
            <a:r>
              <a:rPr lang="ru-RU" sz="1900" dirty="0" err="1"/>
              <a:t>лагера</a:t>
            </a:r>
            <a:r>
              <a:rPr lang="ru-RU" sz="1900" dirty="0"/>
              <a:t> </a:t>
            </a:r>
            <a:r>
              <a:rPr lang="ru-RU" sz="1900" dirty="0" err="1"/>
              <a:t>Руното</a:t>
            </a:r>
            <a:r>
              <a:rPr lang="ru-RU" sz="1900" dirty="0"/>
              <a:t> е сложено на </a:t>
            </a:r>
            <a:r>
              <a:rPr lang="ru-RU" sz="1900" dirty="0" err="1"/>
              <a:t>дървото</a:t>
            </a:r>
            <a:r>
              <a:rPr lang="ru-RU" sz="1900" dirty="0"/>
              <a:t> на Талия, и не само </a:t>
            </a:r>
            <a:r>
              <a:rPr lang="ru-RU" sz="1900" dirty="0" err="1"/>
              <a:t>го</a:t>
            </a:r>
            <a:r>
              <a:rPr lang="ru-RU" sz="1900" dirty="0"/>
              <a:t> </a:t>
            </a:r>
            <a:r>
              <a:rPr lang="ru-RU" sz="1900" dirty="0" err="1"/>
              <a:t>изцелява</a:t>
            </a:r>
            <a:r>
              <a:rPr lang="ru-RU" sz="1900" dirty="0"/>
              <a:t>, но и </a:t>
            </a:r>
            <a:r>
              <a:rPr lang="ru-RU" sz="1900" dirty="0" err="1"/>
              <a:t>връща</a:t>
            </a:r>
            <a:r>
              <a:rPr lang="ru-RU" sz="1900" dirty="0"/>
              <a:t> Талия </a:t>
            </a:r>
            <a:r>
              <a:rPr lang="ru-RU" sz="1900" dirty="0" err="1"/>
              <a:t>към</a:t>
            </a:r>
            <a:r>
              <a:rPr lang="ru-RU" sz="1900" dirty="0"/>
              <a:t> живота, </a:t>
            </a:r>
            <a:r>
              <a:rPr lang="ru-RU" sz="1900" dirty="0" err="1"/>
              <a:t>която</a:t>
            </a:r>
            <a:r>
              <a:rPr lang="ru-RU" sz="1900" dirty="0"/>
              <a:t> </a:t>
            </a:r>
            <a:r>
              <a:rPr lang="ru-RU" sz="1900" dirty="0" err="1"/>
              <a:t>изглежда</a:t>
            </a:r>
            <a:r>
              <a:rPr lang="ru-RU" sz="1900" dirty="0"/>
              <a:t> </a:t>
            </a:r>
            <a:r>
              <a:rPr lang="ru-RU" sz="1900" dirty="0" err="1"/>
              <a:t>както</a:t>
            </a:r>
            <a:r>
              <a:rPr lang="ru-RU" sz="1900" dirty="0"/>
              <a:t> в </a:t>
            </a:r>
            <a:r>
              <a:rPr lang="ru-RU" sz="1900" dirty="0" err="1"/>
              <a:t>сънищата</a:t>
            </a:r>
            <a:r>
              <a:rPr lang="ru-RU" sz="1900" dirty="0"/>
              <a:t> на </a:t>
            </a:r>
            <a:r>
              <a:rPr lang="ru-RU" sz="1900" dirty="0" err="1"/>
              <a:t>Пърси</a:t>
            </a:r>
            <a:r>
              <a:rPr lang="ru-RU" sz="1900" dirty="0"/>
              <a:t>. </a:t>
            </a:r>
            <a:r>
              <a:rPr lang="ru-RU" sz="1900" dirty="0" err="1"/>
              <a:t>Оказва</a:t>
            </a:r>
            <a:r>
              <a:rPr lang="ru-RU" sz="1900" dirty="0"/>
              <a:t> се, че </a:t>
            </a:r>
            <a:r>
              <a:rPr lang="ru-RU" sz="1900" dirty="0" err="1"/>
              <a:t>това</a:t>
            </a:r>
            <a:r>
              <a:rPr lang="ru-RU" sz="1900" dirty="0"/>
              <a:t> </a:t>
            </a:r>
            <a:r>
              <a:rPr lang="ru-RU" sz="1900" dirty="0" err="1"/>
              <a:t>всъщност</a:t>
            </a:r>
            <a:r>
              <a:rPr lang="ru-RU" sz="1900" dirty="0"/>
              <a:t> е план на Кронос, чрез </a:t>
            </a:r>
            <a:r>
              <a:rPr lang="ru-RU" sz="1900" dirty="0" err="1"/>
              <a:t>който</a:t>
            </a:r>
            <a:r>
              <a:rPr lang="ru-RU" sz="1900" dirty="0"/>
              <a:t> той </a:t>
            </a:r>
            <a:r>
              <a:rPr lang="ru-RU" sz="1900" dirty="0" err="1"/>
              <a:t>ще</a:t>
            </a:r>
            <a:r>
              <a:rPr lang="ru-RU" sz="1900" dirty="0"/>
              <a:t> </a:t>
            </a:r>
            <a:r>
              <a:rPr lang="ru-RU" sz="1900" dirty="0" err="1"/>
              <a:t>има</a:t>
            </a:r>
            <a:r>
              <a:rPr lang="ru-RU" sz="1900" dirty="0"/>
              <a:t> </a:t>
            </a:r>
            <a:r>
              <a:rPr lang="ru-RU" sz="1900" dirty="0" err="1"/>
              <a:t>още</a:t>
            </a:r>
            <a:r>
              <a:rPr lang="ru-RU" sz="1900" dirty="0"/>
              <a:t> един шанс да </a:t>
            </a:r>
            <a:r>
              <a:rPr lang="ru-RU" sz="1900" dirty="0" err="1"/>
              <a:t>манипулира</a:t>
            </a:r>
            <a:r>
              <a:rPr lang="ru-RU" sz="1900" dirty="0"/>
              <a:t> </a:t>
            </a:r>
            <a:r>
              <a:rPr lang="ru-RU" sz="1900" dirty="0" err="1"/>
              <a:t>пророчеството</a:t>
            </a:r>
            <a:r>
              <a:rPr lang="ru-RU" sz="1900" dirty="0"/>
              <a:t>, от </a:t>
            </a:r>
            <a:r>
              <a:rPr lang="ru-RU" sz="1900" dirty="0" err="1"/>
              <a:t>което</a:t>
            </a:r>
            <a:r>
              <a:rPr lang="ru-RU" sz="1900" dirty="0"/>
              <a:t> </a:t>
            </a:r>
            <a:r>
              <a:rPr lang="ru-RU" sz="1900" dirty="0" err="1"/>
              <a:t>зависи</a:t>
            </a:r>
            <a:r>
              <a:rPr lang="ru-RU" sz="1900" dirty="0"/>
              <a:t> </a:t>
            </a:r>
            <a:r>
              <a:rPr lang="ru-RU" sz="1900" dirty="0" err="1"/>
              <a:t>бъдещето</a:t>
            </a:r>
            <a:r>
              <a:rPr lang="ru-RU" sz="1900" dirty="0"/>
              <a:t> на Олимп и </a:t>
            </a:r>
            <a:r>
              <a:rPr lang="ru-RU" sz="1900" dirty="0" err="1" smtClean="0"/>
              <a:t>Олимпийците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491" y="3988248"/>
            <a:ext cx="5453274" cy="273523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9036" cy="14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6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Проклятието на титана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600" dirty="0" err="1" smtClean="0"/>
              <a:t>Пърси</a:t>
            </a:r>
            <a:r>
              <a:rPr lang="ru-RU" sz="3600" dirty="0" smtClean="0"/>
              <a:t>, </a:t>
            </a:r>
            <a:r>
              <a:rPr lang="ru-RU" sz="3600" dirty="0" err="1" smtClean="0"/>
              <a:t>Анабет</a:t>
            </a:r>
            <a:r>
              <a:rPr lang="ru-RU" sz="3600" dirty="0" smtClean="0"/>
              <a:t> и Талия – </a:t>
            </a:r>
            <a:r>
              <a:rPr lang="ru-RU" sz="3600" dirty="0" err="1" smtClean="0"/>
              <a:t>отиват</a:t>
            </a:r>
            <a:r>
              <a:rPr lang="ru-RU" sz="3600" dirty="0" smtClean="0"/>
              <a:t> </a:t>
            </a:r>
            <a:r>
              <a:rPr lang="ru-RU" sz="3600" dirty="0" err="1" smtClean="0"/>
              <a:t>във</a:t>
            </a:r>
            <a:r>
              <a:rPr lang="ru-RU" sz="3600" dirty="0" smtClean="0"/>
              <a:t> </a:t>
            </a:r>
            <a:r>
              <a:rPr lang="ru-RU" sz="3600" dirty="0" err="1" smtClean="0"/>
              <a:t>военното</a:t>
            </a:r>
            <a:r>
              <a:rPr lang="ru-RU" sz="3600" dirty="0" smtClean="0"/>
              <a:t> училище „</a:t>
            </a:r>
            <a:r>
              <a:rPr lang="ru-RU" sz="3600" dirty="0" err="1" smtClean="0"/>
              <a:t>Уестовър</a:t>
            </a:r>
            <a:r>
              <a:rPr lang="ru-RU" sz="3600" dirty="0" smtClean="0"/>
              <a:t> </a:t>
            </a:r>
            <a:r>
              <a:rPr lang="ru-RU" sz="3600" dirty="0" err="1" smtClean="0"/>
              <a:t>Хол</a:t>
            </a:r>
            <a:r>
              <a:rPr lang="ru-RU" sz="3600" dirty="0" smtClean="0"/>
              <a:t>“ с цел да намерят, </a:t>
            </a:r>
            <a:r>
              <a:rPr lang="ru-RU" sz="3600" dirty="0" err="1" smtClean="0"/>
              <a:t>откритите</a:t>
            </a:r>
            <a:r>
              <a:rPr lang="ru-RU" sz="3600" dirty="0" smtClean="0"/>
              <a:t> от сатира </a:t>
            </a:r>
            <a:r>
              <a:rPr lang="ru-RU" sz="3600" dirty="0" err="1" smtClean="0"/>
              <a:t>Гроувър</a:t>
            </a:r>
            <a:r>
              <a:rPr lang="ru-RU" sz="3600" dirty="0" smtClean="0"/>
              <a:t>, </a:t>
            </a:r>
            <a:r>
              <a:rPr lang="ru-RU" sz="3600" dirty="0" err="1" smtClean="0"/>
              <a:t>провежда</a:t>
            </a:r>
            <a:r>
              <a:rPr lang="ru-RU" sz="3600" dirty="0" smtClean="0"/>
              <a:t> </a:t>
            </a:r>
            <a:r>
              <a:rPr lang="ru-RU" sz="3600" dirty="0" err="1" smtClean="0"/>
              <a:t>играта</a:t>
            </a:r>
            <a:r>
              <a:rPr lang="ru-RU" sz="3600" dirty="0" smtClean="0"/>
              <a:t> „Плени </a:t>
            </a:r>
            <a:r>
              <a:rPr lang="ru-RU" sz="3600" dirty="0" err="1" smtClean="0"/>
              <a:t>знамето</a:t>
            </a:r>
            <a:r>
              <a:rPr lang="ru-RU" sz="3600" dirty="0" smtClean="0"/>
              <a:t>“ и </a:t>
            </a:r>
            <a:r>
              <a:rPr lang="ru-RU" sz="3600" dirty="0" err="1" smtClean="0"/>
              <a:t>неочаквано</a:t>
            </a:r>
            <a:r>
              <a:rPr lang="ru-RU" sz="3600" dirty="0" smtClean="0"/>
              <a:t> Оракула </a:t>
            </a:r>
            <a:r>
              <a:rPr lang="ru-RU" sz="3600" dirty="0" err="1" smtClean="0"/>
              <a:t>съобщава</a:t>
            </a:r>
            <a:r>
              <a:rPr lang="ru-RU" sz="3600" dirty="0" smtClean="0"/>
              <a:t>, че на подвиг </a:t>
            </a:r>
            <a:r>
              <a:rPr lang="ru-RU" sz="3600" dirty="0" err="1" smtClean="0"/>
              <a:t>ще</a:t>
            </a:r>
            <a:r>
              <a:rPr lang="ru-RU" sz="3600" dirty="0" smtClean="0"/>
              <a:t> </a:t>
            </a:r>
            <a:r>
              <a:rPr lang="ru-RU" sz="3600" dirty="0" err="1" smtClean="0"/>
              <a:t>заминат</a:t>
            </a:r>
            <a:r>
              <a:rPr lang="ru-RU" sz="3600" dirty="0" smtClean="0"/>
              <a:t> </a:t>
            </a:r>
            <a:r>
              <a:rPr lang="ru-RU" sz="3600" dirty="0" err="1" smtClean="0"/>
              <a:t>петима</a:t>
            </a:r>
            <a:r>
              <a:rPr lang="ru-RU" sz="3600" dirty="0" smtClean="0"/>
              <a:t>, </a:t>
            </a:r>
            <a:r>
              <a:rPr lang="ru-RU" sz="3600" dirty="0" err="1" smtClean="0"/>
              <a:t>макар</a:t>
            </a:r>
            <a:r>
              <a:rPr lang="ru-RU" sz="3600" dirty="0" smtClean="0"/>
              <a:t> да </a:t>
            </a:r>
            <a:r>
              <a:rPr lang="ru-RU" sz="3600" dirty="0" err="1" smtClean="0"/>
              <a:t>предсказва</a:t>
            </a:r>
            <a:r>
              <a:rPr lang="ru-RU" sz="3600" dirty="0" smtClean="0"/>
              <a:t>, че </a:t>
            </a:r>
            <a:r>
              <a:rPr lang="ru-RU" sz="3600" dirty="0" err="1" smtClean="0"/>
              <a:t>двама</a:t>
            </a:r>
            <a:r>
              <a:rPr lang="ru-RU" sz="3600" dirty="0" smtClean="0"/>
              <a:t> от </a:t>
            </a:r>
            <a:r>
              <a:rPr lang="ru-RU" sz="3600" dirty="0" err="1" smtClean="0"/>
              <a:t>тях</a:t>
            </a:r>
            <a:r>
              <a:rPr lang="ru-RU" sz="3600" dirty="0" smtClean="0"/>
              <a:t> </a:t>
            </a:r>
            <a:r>
              <a:rPr lang="ru-RU" sz="3600" dirty="0" err="1" smtClean="0"/>
              <a:t>няма</a:t>
            </a:r>
            <a:r>
              <a:rPr lang="ru-RU" sz="3600" dirty="0" smtClean="0"/>
              <a:t> да се </a:t>
            </a:r>
            <a:r>
              <a:rPr lang="ru-RU" sz="3600" dirty="0" err="1" smtClean="0"/>
              <a:t>завърнат</a:t>
            </a:r>
            <a:r>
              <a:rPr lang="ru-RU" sz="3600" dirty="0" smtClean="0"/>
              <a:t> </a:t>
            </a:r>
            <a:r>
              <a:rPr lang="ru-RU" sz="3600" dirty="0" smtClean="0"/>
              <a:t>живи. </a:t>
            </a:r>
            <a:r>
              <a:rPr lang="ru-RU" sz="3600" dirty="0" smtClean="0"/>
              <a:t>Н</a:t>
            </a:r>
            <a:r>
              <a:rPr lang="ru-RU" sz="3600" dirty="0" smtClean="0"/>
              <a:t>а </a:t>
            </a:r>
            <a:r>
              <a:rPr lang="ru-RU" sz="3600" dirty="0" smtClean="0"/>
              <a:t>подвига </a:t>
            </a:r>
            <a:r>
              <a:rPr lang="ru-RU" sz="3600" dirty="0" smtClean="0"/>
              <a:t> </a:t>
            </a:r>
            <a:r>
              <a:rPr lang="ru-RU" sz="3600" dirty="0" err="1" smtClean="0"/>
              <a:t>потеглят</a:t>
            </a:r>
            <a:r>
              <a:rPr lang="ru-RU" sz="3600" dirty="0" smtClean="0"/>
              <a:t> </a:t>
            </a:r>
            <a:r>
              <a:rPr lang="ru-RU" sz="3600" dirty="0" err="1" smtClean="0"/>
              <a:t>Гроувър</a:t>
            </a:r>
            <a:r>
              <a:rPr lang="ru-RU" sz="3600" dirty="0" smtClean="0"/>
              <a:t>, </a:t>
            </a:r>
            <a:r>
              <a:rPr lang="ru-RU" sz="3600" dirty="0" smtClean="0"/>
              <a:t>Талия, Зои, </a:t>
            </a:r>
            <a:r>
              <a:rPr lang="ru-RU" sz="3600" dirty="0" smtClean="0"/>
              <a:t>Бианка </a:t>
            </a:r>
            <a:r>
              <a:rPr lang="ru-RU" sz="3600" dirty="0" err="1" smtClean="0"/>
              <a:t>Ди</a:t>
            </a:r>
            <a:r>
              <a:rPr lang="ru-RU" sz="3600" dirty="0" smtClean="0"/>
              <a:t> </a:t>
            </a:r>
            <a:r>
              <a:rPr lang="ru-RU" sz="3600" dirty="0"/>
              <a:t>Анджело и </a:t>
            </a:r>
            <a:r>
              <a:rPr lang="ru-RU" sz="3600" dirty="0" err="1"/>
              <a:t>още</a:t>
            </a:r>
            <a:r>
              <a:rPr lang="ru-RU" sz="3600" dirty="0"/>
              <a:t> </a:t>
            </a:r>
            <a:r>
              <a:rPr lang="ru-RU" sz="3600" dirty="0" err="1"/>
              <a:t>една</a:t>
            </a:r>
            <a:r>
              <a:rPr lang="ru-RU" sz="3600" dirty="0"/>
              <a:t> от </a:t>
            </a:r>
            <a:r>
              <a:rPr lang="ru-RU" sz="3600" dirty="0" err="1"/>
              <a:t>ловджийките</a:t>
            </a:r>
            <a:r>
              <a:rPr lang="ru-RU" sz="1600" dirty="0"/>
              <a:t>. </a:t>
            </a:r>
            <a:endParaRPr lang="en-US" sz="16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300" dirty="0" err="1" smtClean="0">
                <a:effectLst/>
              </a:rPr>
              <a:t>Героите</a:t>
            </a:r>
            <a:r>
              <a:rPr lang="ru-RU" sz="3300" dirty="0" smtClean="0">
                <a:effectLst/>
              </a:rPr>
              <a:t> </a:t>
            </a:r>
            <a:r>
              <a:rPr lang="ru-RU" sz="3300" dirty="0">
                <a:effectLst/>
              </a:rPr>
              <a:t>се </a:t>
            </a:r>
            <a:r>
              <a:rPr lang="ru-RU" sz="3300" dirty="0" err="1">
                <a:effectLst/>
              </a:rPr>
              <a:t>завръщат</a:t>
            </a:r>
            <a:r>
              <a:rPr lang="ru-RU" sz="3300" dirty="0">
                <a:effectLst/>
              </a:rPr>
              <a:t> благополучно в </a:t>
            </a:r>
            <a:r>
              <a:rPr lang="ru-RU" sz="3300" dirty="0" err="1">
                <a:effectLst/>
              </a:rPr>
              <a:t>лагера</a:t>
            </a:r>
            <a:r>
              <a:rPr lang="ru-RU" sz="3300" dirty="0">
                <a:effectLst/>
              </a:rPr>
              <a:t>, а </a:t>
            </a:r>
            <a:r>
              <a:rPr lang="ru-RU" sz="3300" dirty="0" err="1">
                <a:effectLst/>
              </a:rPr>
              <a:t>пък</a:t>
            </a:r>
            <a:r>
              <a:rPr lang="ru-RU" sz="3300" dirty="0">
                <a:effectLst/>
              </a:rPr>
              <a:t> Зои </a:t>
            </a:r>
            <a:r>
              <a:rPr lang="ru-RU" sz="3300" dirty="0" err="1">
                <a:effectLst/>
              </a:rPr>
              <a:t>бива</a:t>
            </a:r>
            <a:r>
              <a:rPr lang="ru-RU" sz="3300" dirty="0">
                <a:effectLst/>
              </a:rPr>
              <a:t> </a:t>
            </a:r>
            <a:r>
              <a:rPr lang="ru-RU" sz="3300" dirty="0" err="1">
                <a:effectLst/>
              </a:rPr>
              <a:t>превърната</a:t>
            </a:r>
            <a:r>
              <a:rPr lang="ru-RU" sz="3300" dirty="0">
                <a:effectLst/>
              </a:rPr>
              <a:t> в ярка звезда. </a:t>
            </a:r>
            <a:r>
              <a:rPr lang="ru-RU" sz="3300" dirty="0" err="1">
                <a:effectLst/>
              </a:rPr>
              <a:t>Когато</a:t>
            </a:r>
            <a:r>
              <a:rPr lang="ru-RU" sz="3300" dirty="0">
                <a:effectLst/>
              </a:rPr>
              <a:t> </a:t>
            </a:r>
            <a:r>
              <a:rPr lang="ru-RU" sz="3300" dirty="0" err="1">
                <a:effectLst/>
              </a:rPr>
              <a:t>обаче</a:t>
            </a:r>
            <a:r>
              <a:rPr lang="ru-RU" sz="3300" dirty="0">
                <a:effectLst/>
              </a:rPr>
              <a:t> се </a:t>
            </a:r>
            <a:r>
              <a:rPr lang="ru-RU" sz="3300" dirty="0" err="1">
                <a:effectLst/>
              </a:rPr>
              <a:t>завръщат</a:t>
            </a:r>
            <a:r>
              <a:rPr lang="ru-RU" sz="3300" dirty="0">
                <a:effectLst/>
              </a:rPr>
              <a:t> в </a:t>
            </a:r>
            <a:r>
              <a:rPr lang="ru-RU" sz="3300" dirty="0" err="1">
                <a:effectLst/>
              </a:rPr>
              <a:t>лагера</a:t>
            </a:r>
            <a:r>
              <a:rPr lang="ru-RU" sz="3300" dirty="0">
                <a:effectLst/>
              </a:rPr>
              <a:t>, </a:t>
            </a:r>
            <a:r>
              <a:rPr lang="ru-RU" sz="3300" dirty="0" err="1">
                <a:effectLst/>
              </a:rPr>
              <a:t>ги</a:t>
            </a:r>
            <a:r>
              <a:rPr lang="ru-RU" sz="3300" dirty="0">
                <a:effectLst/>
              </a:rPr>
              <a:t> </a:t>
            </a:r>
            <a:r>
              <a:rPr lang="ru-RU" sz="3300" dirty="0" err="1">
                <a:effectLst/>
              </a:rPr>
              <a:t>очакват</a:t>
            </a:r>
            <a:r>
              <a:rPr lang="ru-RU" sz="3300" dirty="0">
                <a:effectLst/>
              </a:rPr>
              <a:t> нови </a:t>
            </a:r>
            <a:r>
              <a:rPr lang="ru-RU" sz="3300" dirty="0" err="1">
                <a:effectLst/>
              </a:rPr>
              <a:t>проблеми</a:t>
            </a:r>
            <a:r>
              <a:rPr lang="ru-RU" sz="3300" dirty="0">
                <a:effectLst/>
              </a:rPr>
              <a:t> - </a:t>
            </a:r>
            <a:r>
              <a:rPr lang="ru-RU" sz="3300" dirty="0" err="1">
                <a:effectLst/>
              </a:rPr>
              <a:t>Нико</a:t>
            </a:r>
            <a:r>
              <a:rPr lang="ru-RU" sz="3300" dirty="0">
                <a:effectLst/>
              </a:rPr>
              <a:t> </a:t>
            </a:r>
            <a:r>
              <a:rPr lang="ru-RU" sz="3300" dirty="0" err="1">
                <a:effectLst/>
              </a:rPr>
              <a:t>Ди</a:t>
            </a:r>
            <a:r>
              <a:rPr lang="ru-RU" sz="3300" dirty="0">
                <a:effectLst/>
              </a:rPr>
              <a:t> Анджело е </a:t>
            </a:r>
            <a:r>
              <a:rPr lang="ru-RU" sz="3300" dirty="0" err="1">
                <a:effectLst/>
              </a:rPr>
              <a:t>бесен</a:t>
            </a:r>
            <a:r>
              <a:rPr lang="ru-RU" sz="3300" dirty="0">
                <a:effectLst/>
              </a:rPr>
              <a:t> след </a:t>
            </a:r>
            <a:r>
              <a:rPr lang="ru-RU" sz="3300" dirty="0" err="1">
                <a:effectLst/>
              </a:rPr>
              <a:t>смъртта</a:t>
            </a:r>
            <a:r>
              <a:rPr lang="ru-RU" sz="3300" dirty="0">
                <a:effectLst/>
              </a:rPr>
              <a:t> на Бианка и </a:t>
            </a:r>
            <a:r>
              <a:rPr lang="ru-RU" sz="3300" dirty="0" err="1">
                <a:effectLst/>
              </a:rPr>
              <a:t>обвинява</a:t>
            </a:r>
            <a:r>
              <a:rPr lang="ru-RU" sz="3300" dirty="0">
                <a:effectLst/>
              </a:rPr>
              <a:t> </a:t>
            </a:r>
            <a:r>
              <a:rPr lang="ru-RU" sz="3300" dirty="0" err="1">
                <a:effectLst/>
              </a:rPr>
              <a:t>Пърси</a:t>
            </a:r>
            <a:r>
              <a:rPr lang="ru-RU" sz="3300" dirty="0">
                <a:effectLst/>
              </a:rPr>
              <a:t>, </a:t>
            </a:r>
            <a:r>
              <a:rPr lang="ru-RU" sz="3300" dirty="0" err="1">
                <a:effectLst/>
              </a:rPr>
              <a:t>тъй</a:t>
            </a:r>
            <a:r>
              <a:rPr lang="ru-RU" sz="3300" dirty="0">
                <a:effectLst/>
              </a:rPr>
              <a:t> </a:t>
            </a:r>
            <a:r>
              <a:rPr lang="ru-RU" sz="3300" dirty="0" err="1">
                <a:effectLst/>
              </a:rPr>
              <a:t>като</a:t>
            </a:r>
            <a:r>
              <a:rPr lang="ru-RU" sz="3300" dirty="0">
                <a:effectLst/>
              </a:rPr>
              <a:t> той </a:t>
            </a:r>
            <a:r>
              <a:rPr lang="ru-RU" sz="3300" dirty="0" err="1">
                <a:effectLst/>
              </a:rPr>
              <a:t>му</a:t>
            </a:r>
            <a:r>
              <a:rPr lang="ru-RU" sz="3300" dirty="0">
                <a:effectLst/>
              </a:rPr>
              <a:t> е дал обещание, че </a:t>
            </a:r>
            <a:r>
              <a:rPr lang="ru-RU" sz="3300" dirty="0" err="1">
                <a:effectLst/>
              </a:rPr>
              <a:t>ще</a:t>
            </a:r>
            <a:r>
              <a:rPr lang="ru-RU" sz="3300" dirty="0">
                <a:effectLst/>
              </a:rPr>
              <a:t> я пази. </a:t>
            </a:r>
            <a:endParaRPr lang="en-US" sz="3300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8851" cy="1262743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064" y="3883745"/>
            <a:ext cx="3662924" cy="278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27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Битката за лабиринта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effectLst/>
              </a:rPr>
              <a:t>Пърси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Джаксън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Анабет</a:t>
            </a:r>
            <a:r>
              <a:rPr lang="ru-RU" dirty="0">
                <a:effectLst/>
              </a:rPr>
              <a:t> се </a:t>
            </a:r>
            <a:r>
              <a:rPr lang="ru-RU" dirty="0" err="1">
                <a:effectLst/>
              </a:rPr>
              <a:t>връщат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лагера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където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откриват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вход </a:t>
            </a:r>
            <a:r>
              <a:rPr lang="ru-RU" dirty="0" err="1">
                <a:effectLst/>
              </a:rPr>
              <a:t>към</a:t>
            </a:r>
            <a:r>
              <a:rPr lang="ru-RU" dirty="0">
                <a:effectLst/>
              </a:rPr>
              <a:t> Лабиринта на Дедал. </a:t>
            </a:r>
            <a:r>
              <a:rPr lang="ru-RU" dirty="0" err="1">
                <a:effectLst/>
              </a:rPr>
              <a:t>Съветът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старейшините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поставя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Гроувър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краен</a:t>
            </a:r>
            <a:r>
              <a:rPr lang="ru-RU" dirty="0">
                <a:effectLst/>
              </a:rPr>
              <a:t> срок да </a:t>
            </a:r>
            <a:r>
              <a:rPr lang="ru-RU" dirty="0" err="1">
                <a:effectLst/>
              </a:rPr>
              <a:t>намери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изчезналия</a:t>
            </a:r>
            <a:r>
              <a:rPr lang="ru-RU" dirty="0">
                <a:effectLst/>
              </a:rPr>
              <a:t> бог </a:t>
            </a:r>
            <a:r>
              <a:rPr lang="ru-RU" dirty="0" smtClean="0">
                <a:effectLst/>
              </a:rPr>
              <a:t>Пан.</a:t>
            </a:r>
            <a:endParaRPr lang="en-US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ru-RU" dirty="0" smtClean="0">
                <a:effectLst/>
              </a:rPr>
              <a:t> </a:t>
            </a:r>
            <a:r>
              <a:rPr lang="ru-RU" dirty="0" smtClean="0">
                <a:effectLst/>
              </a:rPr>
              <a:t>Пан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оставя</a:t>
            </a:r>
            <a:r>
              <a:rPr lang="ru-RU" dirty="0" smtClean="0">
                <a:effectLst/>
              </a:rPr>
              <a:t> по частичка от себе си </a:t>
            </a:r>
            <a:r>
              <a:rPr lang="ru-RU" dirty="0" err="1" smtClean="0">
                <a:effectLst/>
              </a:rPr>
              <a:t>във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всеки</a:t>
            </a:r>
            <a:r>
              <a:rPr lang="ru-RU" dirty="0" smtClean="0">
                <a:effectLst/>
              </a:rPr>
              <a:t> и </a:t>
            </a:r>
            <a:r>
              <a:rPr lang="ru-RU" dirty="0" smtClean="0">
                <a:effectLst/>
              </a:rPr>
              <a:t>им </a:t>
            </a:r>
            <a:r>
              <a:rPr lang="ru-RU" dirty="0" err="1" smtClean="0">
                <a:effectLst/>
              </a:rPr>
              <a:t>заръчва</a:t>
            </a:r>
            <a:r>
              <a:rPr lang="ru-RU" dirty="0" smtClean="0">
                <a:effectLst/>
              </a:rPr>
              <a:t> да </a:t>
            </a:r>
            <a:r>
              <a:rPr lang="ru-RU" dirty="0" err="1" smtClean="0">
                <a:effectLst/>
              </a:rPr>
              <a:t>предадат</a:t>
            </a:r>
            <a:r>
              <a:rPr lang="ru-RU" dirty="0" smtClean="0">
                <a:effectLst/>
              </a:rPr>
              <a:t> на </a:t>
            </a:r>
            <a:r>
              <a:rPr lang="ru-RU" dirty="0" err="1" smtClean="0">
                <a:effectLst/>
              </a:rPr>
              <a:t>останалите</a:t>
            </a:r>
            <a:r>
              <a:rPr lang="ru-RU" dirty="0" smtClean="0">
                <a:effectLst/>
              </a:rPr>
              <a:t> сами да </a:t>
            </a:r>
            <a:r>
              <a:rPr lang="ru-RU" dirty="0" err="1" smtClean="0">
                <a:effectLst/>
              </a:rPr>
              <a:t>опазват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дивата</a:t>
            </a:r>
            <a:r>
              <a:rPr lang="ru-RU" dirty="0" smtClean="0">
                <a:effectLst/>
              </a:rPr>
              <a:t> природа. </a:t>
            </a:r>
            <a:r>
              <a:rPr lang="ru-RU" dirty="0" err="1" smtClean="0">
                <a:effectLst/>
              </a:rPr>
              <a:t>Връщат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се в </a:t>
            </a:r>
            <a:r>
              <a:rPr lang="ru-RU" dirty="0" err="1">
                <a:effectLst/>
              </a:rPr>
              <a:t>лагера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където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тече</a:t>
            </a:r>
            <a:r>
              <a:rPr lang="ru-RU" dirty="0">
                <a:effectLst/>
              </a:rPr>
              <a:t> подготовка за битка. </a:t>
            </a:r>
            <a:r>
              <a:rPr lang="ru-RU" dirty="0" err="1">
                <a:effectLst/>
              </a:rPr>
              <a:t>Успяват</a:t>
            </a:r>
            <a:r>
              <a:rPr lang="ru-RU" dirty="0">
                <a:effectLst/>
              </a:rPr>
              <a:t> да </a:t>
            </a:r>
            <a:r>
              <a:rPr lang="ru-RU" dirty="0" err="1">
                <a:effectLst/>
              </a:rPr>
              <a:t>ги</a:t>
            </a:r>
            <a:r>
              <a:rPr lang="ru-RU" dirty="0">
                <a:effectLst/>
              </a:rPr>
              <a:t> победят с </a:t>
            </a:r>
            <a:r>
              <a:rPr lang="ru-RU" dirty="0" err="1">
                <a:effectLst/>
              </a:rPr>
              <a:t>помощта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Дедал,който</a:t>
            </a:r>
            <a:r>
              <a:rPr lang="ru-RU" dirty="0">
                <a:effectLst/>
              </a:rPr>
              <a:t> след </a:t>
            </a:r>
            <a:r>
              <a:rPr lang="ru-RU" dirty="0" err="1">
                <a:effectLst/>
              </a:rPr>
              <a:t>битката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решава</a:t>
            </a:r>
            <a:r>
              <a:rPr lang="ru-RU" dirty="0">
                <a:effectLst/>
              </a:rPr>
              <a:t> че </a:t>
            </a:r>
            <a:r>
              <a:rPr lang="ru-RU" dirty="0" err="1">
                <a:effectLst/>
              </a:rPr>
              <a:t>прекалено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дълго</a:t>
            </a:r>
            <a:r>
              <a:rPr lang="ru-RU" dirty="0">
                <a:effectLst/>
              </a:rPr>
              <a:t> е </a:t>
            </a:r>
            <a:r>
              <a:rPr lang="ru-RU" dirty="0" err="1">
                <a:effectLst/>
              </a:rPr>
              <a:t>бягал</a:t>
            </a:r>
            <a:r>
              <a:rPr lang="ru-RU" dirty="0">
                <a:effectLst/>
              </a:rPr>
              <a:t> от </a:t>
            </a:r>
            <a:r>
              <a:rPr lang="ru-RU" dirty="0" err="1">
                <a:effectLst/>
              </a:rPr>
              <a:t>смъртта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му</a:t>
            </a:r>
            <a:r>
              <a:rPr lang="ru-RU" dirty="0">
                <a:effectLst/>
              </a:rPr>
              <a:t> е </a:t>
            </a:r>
            <a:r>
              <a:rPr lang="ru-RU" dirty="0" err="1">
                <a:effectLst/>
              </a:rPr>
              <a:t>време</a:t>
            </a:r>
            <a:r>
              <a:rPr lang="ru-RU" dirty="0">
                <a:effectLst/>
              </a:rPr>
              <a:t> да </a:t>
            </a:r>
            <a:r>
              <a:rPr lang="ru-RU" dirty="0" err="1">
                <a:effectLst/>
              </a:rPr>
              <a:t>умре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Разпада</a:t>
            </a:r>
            <a:r>
              <a:rPr lang="ru-RU" dirty="0">
                <a:effectLst/>
              </a:rPr>
              <a:t> се и </a:t>
            </a:r>
            <a:r>
              <a:rPr lang="ru-RU" dirty="0" err="1">
                <a:effectLst/>
              </a:rPr>
              <a:t>заедно</a:t>
            </a:r>
            <a:r>
              <a:rPr lang="ru-RU" dirty="0">
                <a:effectLst/>
              </a:rPr>
              <a:t> с него и Лабиринта се </a:t>
            </a:r>
            <a:r>
              <a:rPr lang="ru-RU" dirty="0" err="1">
                <a:effectLst/>
              </a:rPr>
              <a:t>срутва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заедно</a:t>
            </a:r>
            <a:r>
              <a:rPr lang="ru-RU" dirty="0">
                <a:effectLst/>
              </a:rPr>
              <a:t> с </a:t>
            </a:r>
            <a:r>
              <a:rPr lang="ru-RU" dirty="0" err="1">
                <a:effectLst/>
              </a:rPr>
              <a:t>всичко</a:t>
            </a:r>
            <a:r>
              <a:rPr lang="ru-RU" dirty="0">
                <a:effectLst/>
              </a:rPr>
              <a:t> в него. </a:t>
            </a:r>
            <a:endParaRPr lang="en-US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422" cy="1331222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00" y="3761824"/>
            <a:ext cx="5238892" cy="26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90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Последният олимпиец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99215" y="1580050"/>
            <a:ext cx="5757745" cy="503846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effectLst/>
              </a:rPr>
              <a:t>Кронос вече е в </a:t>
            </a:r>
            <a:r>
              <a:rPr lang="ru-RU" dirty="0" err="1">
                <a:effectLst/>
              </a:rPr>
              <a:t>тялото</a:t>
            </a:r>
            <a:r>
              <a:rPr lang="ru-RU" dirty="0">
                <a:effectLst/>
              </a:rPr>
              <a:t> на Люк. </a:t>
            </a:r>
            <a:r>
              <a:rPr lang="ru-RU" dirty="0" err="1">
                <a:effectLst/>
              </a:rPr>
              <a:t>Пърси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Джаксън</a:t>
            </a:r>
            <a:r>
              <a:rPr lang="ru-RU" dirty="0">
                <a:effectLst/>
              </a:rPr>
              <a:t> и Чарлз </a:t>
            </a:r>
            <a:r>
              <a:rPr lang="ru-RU" dirty="0" err="1">
                <a:effectLst/>
              </a:rPr>
              <a:t>Бекендорф</a:t>
            </a:r>
            <a:r>
              <a:rPr lang="ru-RU" dirty="0">
                <a:effectLst/>
              </a:rPr>
              <a:t> се </a:t>
            </a:r>
            <a:r>
              <a:rPr lang="ru-RU" dirty="0" err="1">
                <a:effectLst/>
              </a:rPr>
              <a:t>опитват</a:t>
            </a:r>
            <a:r>
              <a:rPr lang="ru-RU" dirty="0">
                <a:effectLst/>
              </a:rPr>
              <a:t> да потопят </a:t>
            </a:r>
            <a:r>
              <a:rPr lang="ru-RU" dirty="0" err="1">
                <a:effectLst/>
              </a:rPr>
              <a:t>кораба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му</a:t>
            </a:r>
            <a:r>
              <a:rPr lang="ru-RU" dirty="0">
                <a:effectLst/>
              </a:rPr>
              <a:t> „</a:t>
            </a:r>
            <a:r>
              <a:rPr lang="ru-RU" dirty="0" err="1">
                <a:effectLst/>
              </a:rPr>
              <a:t>Принцеса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Андромеда,, </a:t>
            </a:r>
            <a:r>
              <a:rPr lang="ru-RU" dirty="0" err="1" smtClean="0">
                <a:effectLst/>
              </a:rPr>
              <a:t>Планът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на Кронос е да раздели </a:t>
            </a:r>
            <a:r>
              <a:rPr lang="ru-RU" dirty="0" err="1">
                <a:effectLst/>
              </a:rPr>
              <a:t>боговете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затова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изпраща</a:t>
            </a:r>
            <a:r>
              <a:rPr lang="ru-RU" dirty="0">
                <a:effectLst/>
              </a:rPr>
              <a:t> титаните Тифон и Океан. Зевс и </a:t>
            </a:r>
            <a:r>
              <a:rPr lang="ru-RU" dirty="0" err="1">
                <a:effectLst/>
              </a:rPr>
              <a:t>повечето</a:t>
            </a:r>
            <a:r>
              <a:rPr lang="ru-RU" dirty="0">
                <a:effectLst/>
              </a:rPr>
              <a:t> олимпийски </a:t>
            </a:r>
            <a:r>
              <a:rPr lang="ru-RU" dirty="0" err="1">
                <a:effectLst/>
              </a:rPr>
              <a:t>богове</a:t>
            </a:r>
            <a:r>
              <a:rPr lang="ru-RU" dirty="0">
                <a:effectLst/>
              </a:rPr>
              <a:t> се </a:t>
            </a:r>
            <a:r>
              <a:rPr lang="ru-RU" dirty="0" err="1">
                <a:effectLst/>
              </a:rPr>
              <a:t>борят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срещу</a:t>
            </a:r>
            <a:r>
              <a:rPr lang="ru-RU" dirty="0">
                <a:effectLst/>
              </a:rPr>
              <a:t> Тифон по суша, а Посейдон </a:t>
            </a:r>
            <a:r>
              <a:rPr lang="ru-RU" dirty="0" err="1">
                <a:effectLst/>
              </a:rPr>
              <a:t>отбранява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подводния</a:t>
            </a:r>
            <a:r>
              <a:rPr lang="ru-RU" dirty="0">
                <a:effectLst/>
              </a:rPr>
              <a:t> си дворец </a:t>
            </a:r>
            <a:r>
              <a:rPr lang="ru-RU" dirty="0" err="1">
                <a:effectLst/>
              </a:rPr>
              <a:t>срещу</a:t>
            </a:r>
            <a:r>
              <a:rPr lang="ru-RU" dirty="0">
                <a:effectLst/>
              </a:rPr>
              <a:t> Океан. </a:t>
            </a:r>
            <a:r>
              <a:rPr lang="ru-RU" dirty="0" err="1">
                <a:effectLst/>
              </a:rPr>
              <a:t>Хадес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отказва</a:t>
            </a:r>
            <a:r>
              <a:rPr lang="ru-RU" dirty="0">
                <a:effectLst/>
              </a:rPr>
              <a:t> да </a:t>
            </a:r>
            <a:r>
              <a:rPr lang="ru-RU" dirty="0" err="1">
                <a:effectLst/>
              </a:rPr>
              <a:t>участва</a:t>
            </a:r>
            <a:r>
              <a:rPr lang="ru-RU" dirty="0">
                <a:effectLst/>
              </a:rPr>
              <a:t> и се </a:t>
            </a:r>
            <a:r>
              <a:rPr lang="ru-RU" dirty="0" err="1">
                <a:effectLst/>
              </a:rPr>
              <a:t>крие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Подземното</a:t>
            </a:r>
            <a:r>
              <a:rPr lang="ru-RU" dirty="0">
                <a:effectLst/>
              </a:rPr>
              <a:t> царство. </a:t>
            </a:r>
            <a:r>
              <a:rPr lang="ru-RU" dirty="0" err="1">
                <a:effectLst/>
              </a:rPr>
              <a:t>Самият</a:t>
            </a:r>
            <a:r>
              <a:rPr lang="ru-RU" dirty="0">
                <a:effectLst/>
              </a:rPr>
              <a:t> Кронос </a:t>
            </a:r>
            <a:r>
              <a:rPr lang="ru-RU" dirty="0" err="1">
                <a:effectLst/>
              </a:rPr>
              <a:t>събира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всички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останали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титани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по-малки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богове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полубогове</a:t>
            </a:r>
            <a:r>
              <a:rPr lang="ru-RU" dirty="0">
                <a:effectLst/>
              </a:rPr>
              <a:t>, чудовища и </a:t>
            </a:r>
            <a:r>
              <a:rPr lang="ru-RU" dirty="0" err="1">
                <a:effectLst/>
              </a:rPr>
              <a:t>зверове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тръгва</a:t>
            </a:r>
            <a:r>
              <a:rPr lang="ru-RU" dirty="0">
                <a:effectLst/>
              </a:rPr>
              <a:t> на поход </a:t>
            </a:r>
            <a:r>
              <a:rPr lang="ru-RU" dirty="0" err="1">
                <a:effectLst/>
              </a:rPr>
              <a:t>към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опразнения</a:t>
            </a:r>
            <a:r>
              <a:rPr lang="ru-RU" dirty="0">
                <a:effectLst/>
              </a:rPr>
              <a:t> Олимп. </a:t>
            </a:r>
            <a:r>
              <a:rPr lang="ru-RU" dirty="0" err="1">
                <a:effectLst/>
              </a:rPr>
              <a:t>Единствените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които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могат</a:t>
            </a:r>
            <a:r>
              <a:rPr lang="ru-RU" dirty="0">
                <a:effectLst/>
              </a:rPr>
              <a:t> да </a:t>
            </a:r>
            <a:r>
              <a:rPr lang="ru-RU" dirty="0" err="1">
                <a:effectLst/>
              </a:rPr>
              <a:t>ги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спрат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Пърси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Джаксън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другите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полубогове</a:t>
            </a:r>
            <a:r>
              <a:rPr lang="ru-RU" dirty="0">
                <a:effectLst/>
              </a:rPr>
              <a:t> от </a:t>
            </a:r>
            <a:r>
              <a:rPr lang="ru-RU" dirty="0" err="1">
                <a:effectLst/>
              </a:rPr>
              <a:t>лагера</a:t>
            </a:r>
            <a:r>
              <a:rPr lang="ru-RU" dirty="0">
                <a:effectLst/>
              </a:rPr>
              <a:t> на </a:t>
            </a:r>
            <a:r>
              <a:rPr lang="ru-RU" dirty="0" err="1" smtClean="0">
                <a:effectLst/>
              </a:rPr>
              <a:t>Нечистокръвните</a:t>
            </a:r>
            <a:r>
              <a:rPr lang="ru-RU" dirty="0" smtClean="0">
                <a:effectLst/>
              </a:rPr>
              <a:t>. </a:t>
            </a:r>
            <a:r>
              <a:rPr lang="ru-RU" dirty="0">
                <a:effectLst/>
              </a:rPr>
              <a:t>В </a:t>
            </a:r>
            <a:r>
              <a:rPr lang="ru-RU" dirty="0" err="1">
                <a:effectLst/>
              </a:rPr>
              <a:t>решителния</a:t>
            </a:r>
            <a:r>
              <a:rPr lang="ru-RU" dirty="0">
                <a:effectLst/>
              </a:rPr>
              <a:t> момент Люк </a:t>
            </a:r>
            <a:r>
              <a:rPr lang="ru-RU" dirty="0" err="1">
                <a:effectLst/>
              </a:rPr>
              <a:t>взема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контрол</a:t>
            </a:r>
            <a:r>
              <a:rPr lang="ru-RU" dirty="0">
                <a:effectLst/>
              </a:rPr>
              <a:t> над </a:t>
            </a:r>
            <a:r>
              <a:rPr lang="ru-RU" dirty="0" err="1">
                <a:effectLst/>
              </a:rPr>
              <a:t>тялото</a:t>
            </a:r>
            <a:r>
              <a:rPr lang="ru-RU" dirty="0">
                <a:effectLst/>
              </a:rPr>
              <a:t> си и се </a:t>
            </a:r>
            <a:r>
              <a:rPr lang="ru-RU" dirty="0" err="1">
                <a:effectLst/>
              </a:rPr>
              <a:t>самонаранява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единственото</a:t>
            </a:r>
            <a:r>
              <a:rPr lang="ru-RU" dirty="0">
                <a:effectLst/>
              </a:rPr>
              <a:t> си уязвимо </a:t>
            </a:r>
            <a:r>
              <a:rPr lang="ru-RU" dirty="0" err="1">
                <a:effectLst/>
              </a:rPr>
              <a:t>място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Светът</a:t>
            </a:r>
            <a:r>
              <a:rPr lang="ru-RU" dirty="0">
                <a:effectLst/>
              </a:rPr>
              <a:t> и Олимп </a:t>
            </a:r>
            <a:r>
              <a:rPr lang="ru-RU" dirty="0" err="1">
                <a:effectLst/>
              </a:rPr>
              <a:t>са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спасени</a:t>
            </a:r>
            <a:r>
              <a:rPr lang="ru-RU" dirty="0">
                <a:effectLst/>
              </a:rPr>
              <a:t>.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60" y="1994263"/>
            <a:ext cx="5700805" cy="363147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870509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38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en-US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36" r="897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4808" y="2131013"/>
            <a:ext cx="5574171" cy="28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89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лоча">
  <a:themeElements>
    <a:clrScheme name="Плоча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Плоча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лоч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TM04033929[[fn=Плоча]]</Template>
  <TotalTime>186</TotalTime>
  <Words>435</Words>
  <Application>Microsoft Office PowerPoint</Application>
  <PresentationFormat>Широк екран</PresentationFormat>
  <Paragraphs>24</Paragraphs>
  <Slides>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3" baseType="lpstr">
      <vt:lpstr>Calisto MT</vt:lpstr>
      <vt:lpstr>Trebuchet MS</vt:lpstr>
      <vt:lpstr>Wingdings 2</vt:lpstr>
      <vt:lpstr>Плоча</vt:lpstr>
      <vt:lpstr>Пърси Джаксън и боговете на олимп</vt:lpstr>
      <vt:lpstr>Ричърд Ръсел Риърдън</vt:lpstr>
      <vt:lpstr>Романи </vt:lpstr>
      <vt:lpstr>Пърси Джаксън и боговете на Олимп </vt:lpstr>
      <vt:lpstr>Морето на чудовищата </vt:lpstr>
      <vt:lpstr>Проклятието на титана </vt:lpstr>
      <vt:lpstr>Битката за лабиринта </vt:lpstr>
      <vt:lpstr>Последният олимпиец 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Христо Ботев</dc:title>
  <dc:creator>Калия Ненова</dc:creator>
  <cp:lastModifiedBy>Калия Ненова</cp:lastModifiedBy>
  <cp:revision>17</cp:revision>
  <dcterms:created xsi:type="dcterms:W3CDTF">2021-06-07T12:37:05Z</dcterms:created>
  <dcterms:modified xsi:type="dcterms:W3CDTF">2021-06-09T18:19:41Z</dcterms:modified>
</cp:coreProperties>
</file>