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кръглен правоъгъл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Закръглен правоъгъл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лавие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20" name="Подзаглавие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19" name="Контейнер за 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165AD-2DEC-40FA-9864-77A9D46739C2}" type="datetimeFigureOut">
              <a:rPr lang="bg-BG" smtClean="0"/>
              <a:pPr/>
              <a:t>24.1.2021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11" name="Контейнер за номер на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6C8E93-9465-4E38-A2B7-91D193C111F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165AD-2DEC-40FA-9864-77A9D46739C2}" type="datetimeFigureOut">
              <a:rPr lang="bg-BG" smtClean="0"/>
              <a:pPr/>
              <a:t>24.1.2021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6C8E93-9465-4E38-A2B7-91D193C111F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165AD-2DEC-40FA-9864-77A9D46739C2}" type="datetimeFigureOut">
              <a:rPr lang="bg-BG" smtClean="0"/>
              <a:pPr/>
              <a:t>24.1.2021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6C8E93-9465-4E38-A2B7-91D193C111F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165AD-2DEC-40FA-9864-77A9D46739C2}" type="datetimeFigureOut">
              <a:rPr lang="bg-BG" smtClean="0"/>
              <a:pPr/>
              <a:t>24.1.2021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6C8E93-9465-4E38-A2B7-91D193C111F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кръглен правоъгъл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Закръглен правоъгъл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165AD-2DEC-40FA-9864-77A9D46739C2}" type="datetimeFigureOut">
              <a:rPr lang="bg-BG" smtClean="0"/>
              <a:pPr/>
              <a:t>24.1.2021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6C8E93-9465-4E38-A2B7-91D193C111F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165AD-2DEC-40FA-9864-77A9D46739C2}" type="datetimeFigureOut">
              <a:rPr lang="bg-BG" smtClean="0"/>
              <a:pPr/>
              <a:t>24.1.2021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6C8E93-9465-4E38-A2B7-91D193C111F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165AD-2DEC-40FA-9864-77A9D46739C2}" type="datetimeFigureOut">
              <a:rPr lang="bg-BG" smtClean="0"/>
              <a:pPr/>
              <a:t>24.1.2021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6C8E93-9465-4E38-A2B7-91D193C111F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165AD-2DEC-40FA-9864-77A9D46739C2}" type="datetimeFigureOut">
              <a:rPr lang="bg-BG" smtClean="0"/>
              <a:pPr/>
              <a:t>24.1.2021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6C8E93-9465-4E38-A2B7-91D193C111F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кръглен правоъгъл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165AD-2DEC-40FA-9864-77A9D46739C2}" type="datetimeFigureOut">
              <a:rPr lang="bg-BG" smtClean="0"/>
              <a:pPr/>
              <a:t>24.1.2021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6C8E93-9465-4E38-A2B7-91D193C111F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165AD-2DEC-40FA-9864-77A9D46739C2}" type="datetimeFigureOut">
              <a:rPr lang="bg-BG" smtClean="0"/>
              <a:pPr/>
              <a:t>24.1.2021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6C8E93-9465-4E38-A2B7-91D193C111F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кръглен правоъгъл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авоъгълник с един заоблен ъгъл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165AD-2DEC-40FA-9864-77A9D46739C2}" type="datetimeFigureOut">
              <a:rPr lang="bg-BG" smtClean="0"/>
              <a:pPr/>
              <a:t>24.1.2021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6C8E93-9465-4E38-A2B7-91D193C111F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кръглен правоъгъл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кръглен правоъгъл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Контейнер за заглавие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25" name="Контейнер за 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80165AD-2DEC-40FA-9864-77A9D46739C2}" type="datetimeFigureOut">
              <a:rPr lang="bg-BG" smtClean="0"/>
              <a:pPr/>
              <a:t>24.1.2021 г.</a:t>
            </a:fld>
            <a:endParaRPr lang="bg-BG"/>
          </a:p>
        </p:txBody>
      </p:sp>
      <p:sp>
        <p:nvSpPr>
          <p:cNvPr id="18" name="Контейнер за долния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26C8E93-9465-4E38-A2B7-91D193C111FE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6600" dirty="0" smtClean="0"/>
              <a:t/>
            </a:r>
            <a:br>
              <a:rPr lang="bg-BG" sz="6600" dirty="0" smtClean="0"/>
            </a:br>
            <a:r>
              <a:rPr lang="bg-BG" sz="6600" dirty="0" smtClean="0"/>
              <a:t/>
            </a:r>
            <a:br>
              <a:rPr lang="bg-BG" sz="6600" dirty="0" smtClean="0"/>
            </a:br>
            <a:r>
              <a:rPr lang="bg-BG" sz="6600" dirty="0" smtClean="0"/>
              <a:t/>
            </a:r>
            <a:br>
              <a:rPr lang="bg-BG" sz="6600" dirty="0" smtClean="0"/>
            </a:br>
            <a:r>
              <a:rPr lang="bg-BG" sz="6600" dirty="0" smtClean="0"/>
              <a:t/>
            </a:r>
            <a:br>
              <a:rPr lang="bg-BG" sz="6600" dirty="0" smtClean="0"/>
            </a:br>
            <a:r>
              <a:rPr lang="bg-BG" sz="6600" dirty="0" smtClean="0"/>
              <a:t/>
            </a:r>
            <a:br>
              <a:rPr lang="bg-BG" sz="6600" dirty="0" smtClean="0"/>
            </a:br>
            <a:r>
              <a:rPr lang="bg-BG" sz="6600" dirty="0" smtClean="0"/>
              <a:t/>
            </a:r>
            <a:br>
              <a:rPr lang="bg-BG" sz="6600" dirty="0" smtClean="0"/>
            </a:br>
            <a:r>
              <a:rPr lang="bg-BG" sz="6600" dirty="0" smtClean="0"/>
              <a:t/>
            </a:r>
            <a:br>
              <a:rPr lang="bg-BG" sz="6600" dirty="0" smtClean="0"/>
            </a:br>
            <a:r>
              <a:rPr lang="bg-BG" sz="6600" dirty="0" smtClean="0"/>
              <a:t>КОЛЕДА</a:t>
            </a:r>
            <a:br>
              <a:rPr lang="bg-BG" sz="6600" dirty="0" smtClean="0"/>
            </a:br>
            <a:endParaRPr lang="bg-BG" sz="66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bg-BG" sz="2800" dirty="0" smtClean="0"/>
          </a:p>
          <a:p>
            <a:pPr algn="ctr"/>
            <a:r>
              <a:rPr lang="bg-BG" sz="2800" dirty="0" smtClean="0"/>
              <a:t>Есин Турхан Каракаш–5а клас</a:t>
            </a:r>
            <a:endParaRPr lang="bg-BG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5214950"/>
            <a:ext cx="8229600" cy="848666"/>
          </a:xfrm>
        </p:spPr>
        <p:txBody>
          <a:bodyPr>
            <a:normAutofit/>
          </a:bodyPr>
          <a:lstStyle/>
          <a:p>
            <a:pPr algn="ctr"/>
            <a:r>
              <a:rPr lang="bg-BG" sz="4400" dirty="0" smtClean="0"/>
              <a:t>Коледа</a:t>
            </a:r>
            <a:endParaRPr lang="bg-BG" sz="4400" dirty="0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bg-BG" dirty="0" smtClean="0"/>
              <a:t>    </a:t>
            </a:r>
            <a:r>
              <a:rPr lang="bg-BG" sz="1600" dirty="0" smtClean="0"/>
              <a:t>Коледа е първият и най-големият от зимните празници.Той датира от дълбока древност и е свързан с един от четирите основни момента на слънчевия календар-най-дългата нощ и най-късия ден.</a:t>
            </a:r>
            <a:endParaRPr lang="bg-BG" sz="1600" dirty="0"/>
          </a:p>
        </p:txBody>
      </p:sp>
      <p:pic>
        <p:nvPicPr>
          <p:cNvPr id="7" name="Контейнер за картина 6" descr="images (6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8165" r="8165"/>
          <a:stretch>
            <a:fillRect/>
          </a:stretch>
        </p:blipFill>
        <p:spPr>
          <a:xfrm>
            <a:off x="428596" y="428604"/>
            <a:ext cx="5925312" cy="4343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g-BG" sz="2800" b="0" dirty="0" smtClean="0">
                <a:effectLst/>
              </a:rPr>
              <a:t>Рождество Христово</a:t>
            </a:r>
            <a:endParaRPr lang="bg-BG" sz="2800" b="0" dirty="0">
              <a:effectLst/>
            </a:endParaRP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bg-BG" dirty="0" smtClean="0"/>
              <a:t>   </a:t>
            </a:r>
            <a:r>
              <a:rPr lang="bg-BG" sz="2000" dirty="0" smtClean="0"/>
              <a:t>С възприемане на християнството постепенно древният езически празник започва да се почита на 25 декември като ден на раждането на Иисус Христос-Рождество Христово</a:t>
            </a:r>
            <a:endParaRPr lang="bg-BG" sz="2000" dirty="0"/>
          </a:p>
        </p:txBody>
      </p:sp>
      <p:pic>
        <p:nvPicPr>
          <p:cNvPr id="5" name="Контейнер за съдържание 4" descr="изтеглен файл (2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643051"/>
            <a:ext cx="4829414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200" b="0" dirty="0" smtClean="0">
                <a:effectLst/>
              </a:rPr>
              <a:t>Бъдни вечер</a:t>
            </a:r>
            <a:endParaRPr lang="bg-BG" sz="3200" b="0" dirty="0">
              <a:effectLst/>
            </a:endParaRP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bg-BG" dirty="0" smtClean="0"/>
              <a:t>   </a:t>
            </a:r>
            <a:r>
              <a:rPr lang="bg-BG" sz="1600" dirty="0" smtClean="0"/>
              <a:t>Бъдни вечер започва да се празнува от предната вечер на Коледа.По традиция на тази вечер около трапезата се събира цялото семейство.Сервират се само постни ястия.</a:t>
            </a:r>
          </a:p>
          <a:p>
            <a:r>
              <a:rPr lang="bg-BG" sz="1600" dirty="0" smtClean="0"/>
              <a:t>    Името на Бъдни вечер идва от бъдника-дебел пън,който гори в огъня и с топлината и светлината си символизира раждането на  новото слънце и на Христос.</a:t>
            </a:r>
            <a:endParaRPr lang="bg-BG" sz="1600" dirty="0"/>
          </a:p>
        </p:txBody>
      </p:sp>
      <p:pic>
        <p:nvPicPr>
          <p:cNvPr id="5" name="Контейнер за съдържание 4" descr="изтеглен файл (22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785926"/>
            <a:ext cx="4997450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5072074"/>
            <a:ext cx="8183880" cy="890970"/>
          </a:xfrm>
        </p:spPr>
        <p:txBody>
          <a:bodyPr>
            <a:normAutofit/>
          </a:bodyPr>
          <a:lstStyle/>
          <a:p>
            <a:pPr algn="ctr"/>
            <a:r>
              <a:rPr lang="bg-BG" sz="4000" dirty="0" smtClean="0"/>
              <a:t>Коледуване</a:t>
            </a:r>
            <a:endParaRPr lang="bg-BG" sz="4000" dirty="0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500034" y="500042"/>
            <a:ext cx="8183880" cy="4214842"/>
          </a:xfrm>
        </p:spPr>
        <p:txBody>
          <a:bodyPr/>
          <a:lstStyle/>
          <a:p>
            <a:r>
              <a:rPr lang="bg-BG" dirty="0" smtClean="0"/>
              <a:t>    </a:t>
            </a:r>
            <a:r>
              <a:rPr lang="bg-BG" sz="2000" dirty="0" smtClean="0"/>
              <a:t>В българските народни традиции Коледа се съпровожда с обреди, в които водещо е желанието за здраве,плодородие и богатство.Най-разпространеният от тях е коледуването.В него има група от момчета и млади мъже,наречени коледари.Те обикалят от къща на къща и пеят песни.Традиционните пожелания са за здраве и богатство за семейството,за добро бъдеще и за богата реколта в земеделието.Когато им свърши песента те получават щедри дарове от стопанина.Смята се,че колкото са по-щедри даровете,толкова по-благородна ще е годината.</a:t>
            </a:r>
            <a:endParaRPr lang="bg-BG" sz="20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Коледари</a:t>
            </a:r>
            <a:endParaRPr lang="bg-BG" dirty="0"/>
          </a:p>
        </p:txBody>
      </p:sp>
      <p:pic>
        <p:nvPicPr>
          <p:cNvPr id="3" name="Картина 2" descr="изтеглен файл (2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3071810"/>
            <a:ext cx="4836584" cy="23955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Картина 3" descr="изтеглен файл (2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7103" y="571480"/>
            <a:ext cx="4082171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Картина 4" descr="изтеглен файл (2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642918"/>
            <a:ext cx="3827036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Коледарски песни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2986078" cy="39702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g-BG" sz="2800" dirty="0" smtClean="0"/>
              <a:t>    </a:t>
            </a:r>
            <a:r>
              <a:rPr lang="bg-BG" sz="2000" dirty="0" smtClean="0"/>
              <a:t>Коледарските песни са календарно-обредни песни.Най-често те са малки по обем,но са богати на чувства,които изразяват настроението на празника.</a:t>
            </a:r>
            <a:endParaRPr lang="bg-BG" sz="2000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3571868" y="530352"/>
            <a:ext cx="5115412" cy="50417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Стани</a:t>
            </a:r>
            <a:r>
              <a:rPr lang="ru-RU" dirty="0" smtClean="0"/>
              <a:t> </a:t>
            </a:r>
            <a:r>
              <a:rPr lang="ru-RU" dirty="0" err="1" smtClean="0"/>
              <a:t>нине</a:t>
            </a:r>
            <a:r>
              <a:rPr lang="ru-RU" dirty="0" smtClean="0"/>
              <a:t>, господине,</a:t>
            </a:r>
            <a:br>
              <a:rPr lang="ru-RU" dirty="0" smtClean="0"/>
            </a:br>
            <a:r>
              <a:rPr lang="ru-RU" dirty="0" err="1" smtClean="0"/>
              <a:t>че</a:t>
            </a:r>
            <a:r>
              <a:rPr lang="ru-RU" dirty="0" smtClean="0"/>
              <a:t> </a:t>
            </a:r>
            <a:r>
              <a:rPr lang="ru-RU" dirty="0" err="1" smtClean="0"/>
              <a:t>ти</a:t>
            </a:r>
            <a:r>
              <a:rPr lang="ru-RU" dirty="0" smtClean="0"/>
              <a:t> идем </a:t>
            </a:r>
            <a:r>
              <a:rPr lang="ru-RU" dirty="0" err="1" smtClean="0"/>
              <a:t>добри</a:t>
            </a:r>
            <a:r>
              <a:rPr lang="ru-RU" dirty="0" smtClean="0"/>
              <a:t> гости.</a:t>
            </a:r>
            <a:br>
              <a:rPr lang="ru-RU" dirty="0" smtClean="0"/>
            </a:br>
            <a:r>
              <a:rPr lang="ru-RU" dirty="0" err="1" smtClean="0"/>
              <a:t>Добри</a:t>
            </a:r>
            <a:r>
              <a:rPr lang="ru-RU" dirty="0" smtClean="0"/>
              <a:t> гости </a:t>
            </a:r>
            <a:r>
              <a:rPr lang="ru-RU" dirty="0" err="1" smtClean="0"/>
              <a:t>коледари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/>
              <a:t>тръгнали</a:t>
            </a:r>
            <a:r>
              <a:rPr lang="ru-RU" dirty="0" smtClean="0"/>
              <a:t> </a:t>
            </a:r>
            <a:r>
              <a:rPr lang="ru-RU" dirty="0" err="1" smtClean="0"/>
              <a:t>сме</a:t>
            </a:r>
            <a:r>
              <a:rPr lang="ru-RU" dirty="0" smtClean="0"/>
              <a:t> </a:t>
            </a:r>
            <a:r>
              <a:rPr lang="ru-RU" dirty="0" err="1" smtClean="0"/>
              <a:t>чак</a:t>
            </a:r>
            <a:r>
              <a:rPr lang="ru-RU" dirty="0" smtClean="0"/>
              <a:t> от </a:t>
            </a:r>
            <a:r>
              <a:rPr lang="ru-RU" dirty="0" err="1" smtClean="0"/>
              <a:t>снощи</a:t>
            </a:r>
            <a:r>
              <a:rPr lang="ru-RU" dirty="0" smtClean="0"/>
              <a:t> (2)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err="1" smtClean="0"/>
              <a:t>тези</a:t>
            </a:r>
            <a:r>
              <a:rPr lang="ru-RU" dirty="0" smtClean="0"/>
              <a:t> </a:t>
            </a:r>
            <a:r>
              <a:rPr lang="ru-RU" dirty="0" err="1" smtClean="0"/>
              <a:t>дълги</a:t>
            </a:r>
            <a:r>
              <a:rPr lang="ru-RU" dirty="0" smtClean="0"/>
              <a:t>, </a:t>
            </a:r>
            <a:r>
              <a:rPr lang="ru-RU" dirty="0" err="1" smtClean="0"/>
              <a:t>тъмни</a:t>
            </a:r>
            <a:r>
              <a:rPr lang="ru-RU" dirty="0" smtClean="0"/>
              <a:t> нощи.</a:t>
            </a:r>
            <a:br>
              <a:rPr lang="ru-RU" dirty="0" smtClean="0"/>
            </a:br>
            <a:r>
              <a:rPr lang="ru-RU" dirty="0" smtClean="0"/>
              <a:t>Да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търсим</a:t>
            </a:r>
            <a:r>
              <a:rPr lang="ru-RU" dirty="0" smtClean="0"/>
              <a:t> кой </a:t>
            </a:r>
            <a:r>
              <a:rPr lang="ru-RU" dirty="0" err="1" smtClean="0"/>
              <a:t>къде</a:t>
            </a:r>
            <a:r>
              <a:rPr lang="ru-RU" dirty="0" smtClean="0"/>
              <a:t> </a:t>
            </a:r>
            <a:r>
              <a:rPr lang="ru-RU" dirty="0" err="1" smtClean="0"/>
              <a:t>сте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да </a:t>
            </a:r>
            <a:r>
              <a:rPr lang="ru-RU" dirty="0" err="1" smtClean="0"/>
              <a:t>ви</a:t>
            </a:r>
            <a:r>
              <a:rPr lang="ru-RU" dirty="0" smtClean="0"/>
              <a:t> носим </a:t>
            </a:r>
            <a:r>
              <a:rPr lang="ru-RU" dirty="0" err="1" smtClean="0"/>
              <a:t>добри</a:t>
            </a:r>
            <a:r>
              <a:rPr lang="ru-RU" dirty="0" smtClean="0"/>
              <a:t> вести-</a:t>
            </a:r>
            <a:br>
              <a:rPr lang="ru-RU" dirty="0" smtClean="0"/>
            </a:br>
            <a:r>
              <a:rPr lang="ru-RU" dirty="0" smtClean="0"/>
              <a:t>колко </a:t>
            </a:r>
            <a:r>
              <a:rPr lang="ru-RU" dirty="0" err="1" smtClean="0"/>
              <a:t>билки</a:t>
            </a:r>
            <a:r>
              <a:rPr lang="ru-RU" dirty="0" smtClean="0"/>
              <a:t> по </a:t>
            </a:r>
            <a:r>
              <a:rPr lang="ru-RU" dirty="0" err="1" smtClean="0"/>
              <a:t>земята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/>
              <a:t>толкоз</a:t>
            </a:r>
            <a:r>
              <a:rPr lang="ru-RU" dirty="0" smtClean="0"/>
              <a:t> </a:t>
            </a:r>
            <a:r>
              <a:rPr lang="ru-RU" dirty="0" err="1" smtClean="0"/>
              <a:t>здраве</a:t>
            </a:r>
            <a:r>
              <a:rPr lang="ru-RU" dirty="0" smtClean="0"/>
              <a:t> в </a:t>
            </a:r>
            <a:r>
              <a:rPr lang="ru-RU" dirty="0" err="1" smtClean="0"/>
              <a:t>тази</a:t>
            </a:r>
            <a:r>
              <a:rPr lang="ru-RU" dirty="0" smtClean="0"/>
              <a:t> </a:t>
            </a:r>
            <a:r>
              <a:rPr lang="ru-RU" dirty="0" err="1" smtClean="0"/>
              <a:t>къща</a:t>
            </a:r>
            <a:r>
              <a:rPr lang="ru-RU" dirty="0" smtClean="0"/>
              <a:t>. </a:t>
            </a:r>
            <a:r>
              <a:rPr lang="ru-RU" dirty="0" err="1" smtClean="0"/>
              <a:t>Стани</a:t>
            </a:r>
            <a:r>
              <a:rPr lang="ru-RU" dirty="0" smtClean="0"/>
              <a:t>, </a:t>
            </a:r>
            <a:r>
              <a:rPr lang="ru-RU" dirty="0" err="1" smtClean="0"/>
              <a:t>нине</a:t>
            </a:r>
            <a:r>
              <a:rPr lang="ru-RU" dirty="0" smtClean="0"/>
              <a:t>, господине,</a:t>
            </a:r>
            <a:br>
              <a:rPr lang="ru-RU" dirty="0" smtClean="0"/>
            </a:br>
            <a:r>
              <a:rPr lang="ru-RU" dirty="0" err="1" smtClean="0"/>
              <a:t>стани</a:t>
            </a:r>
            <a:r>
              <a:rPr lang="ru-RU" dirty="0" smtClean="0"/>
              <a:t>, </a:t>
            </a:r>
            <a:r>
              <a:rPr lang="ru-RU" dirty="0" err="1" smtClean="0"/>
              <a:t>посрещни</a:t>
            </a:r>
            <a:r>
              <a:rPr lang="ru-RU" dirty="0" smtClean="0"/>
              <a:t> ни,</a:t>
            </a:r>
            <a:br>
              <a:rPr lang="ru-RU" dirty="0" smtClean="0"/>
            </a:br>
            <a:r>
              <a:rPr lang="ru-RU" dirty="0" err="1" smtClean="0"/>
              <a:t>че</a:t>
            </a:r>
            <a:r>
              <a:rPr lang="ru-RU" dirty="0" smtClean="0"/>
              <a:t> </a:t>
            </a:r>
            <a:r>
              <a:rPr lang="ru-RU" dirty="0" err="1" smtClean="0"/>
              <a:t>ти</a:t>
            </a:r>
            <a:r>
              <a:rPr lang="ru-RU" dirty="0" smtClean="0"/>
              <a:t> </a:t>
            </a:r>
            <a:r>
              <a:rPr lang="ru-RU" dirty="0" err="1" smtClean="0"/>
              <a:t>идат</a:t>
            </a:r>
            <a:r>
              <a:rPr lang="ru-RU" dirty="0" smtClean="0"/>
              <a:t> </a:t>
            </a:r>
            <a:r>
              <a:rPr lang="ru-RU" dirty="0" err="1" smtClean="0"/>
              <a:t>добри</a:t>
            </a:r>
            <a:r>
              <a:rPr lang="ru-RU" dirty="0" smtClean="0"/>
              <a:t> гости, </a:t>
            </a:r>
            <a:br>
              <a:rPr lang="ru-RU" dirty="0" smtClean="0"/>
            </a:br>
            <a:r>
              <a:rPr lang="ru-RU" dirty="0" err="1" smtClean="0"/>
              <a:t>добри</a:t>
            </a:r>
            <a:r>
              <a:rPr lang="ru-RU" dirty="0" smtClean="0"/>
              <a:t> гости, </a:t>
            </a:r>
            <a:r>
              <a:rPr lang="ru-RU" dirty="0" err="1" smtClean="0"/>
              <a:t>коледари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Ний</a:t>
            </a:r>
            <a:r>
              <a:rPr lang="ru-RU" dirty="0" smtClean="0"/>
              <a:t> </a:t>
            </a:r>
            <a:r>
              <a:rPr lang="ru-RU" dirty="0" err="1" smtClean="0"/>
              <a:t>оттука</a:t>
            </a:r>
            <a:r>
              <a:rPr lang="ru-RU" dirty="0" smtClean="0"/>
              <a:t>, господ тука. </a:t>
            </a:r>
            <a:br>
              <a:rPr lang="ru-RU" dirty="0" smtClean="0"/>
            </a:br>
            <a:r>
              <a:rPr lang="ru-RU" dirty="0" err="1" smtClean="0"/>
              <a:t>Стани</a:t>
            </a:r>
            <a:r>
              <a:rPr lang="ru-RU" dirty="0" smtClean="0"/>
              <a:t>, </a:t>
            </a:r>
            <a:r>
              <a:rPr lang="ru-RU" dirty="0" err="1" smtClean="0"/>
              <a:t>нине</a:t>
            </a:r>
            <a:r>
              <a:rPr lang="ru-RU" dirty="0" smtClean="0"/>
              <a:t>, господине.</a:t>
            </a:r>
            <a:br>
              <a:rPr lang="ru-RU" dirty="0" smtClean="0"/>
            </a:br>
            <a:r>
              <a:rPr lang="ru-RU" dirty="0" smtClean="0"/>
              <a:t>Тебе </a:t>
            </a:r>
            <a:r>
              <a:rPr lang="ru-RU" dirty="0" err="1" smtClean="0"/>
              <a:t>пеем</a:t>
            </a:r>
            <a:r>
              <a:rPr lang="ru-RU" dirty="0" smtClean="0"/>
              <a:t>, Бога словим,</a:t>
            </a:r>
            <a:br>
              <a:rPr lang="ru-RU" dirty="0" smtClean="0"/>
            </a:br>
            <a:r>
              <a:rPr lang="ru-RU" dirty="0" err="1" smtClean="0"/>
              <a:t>Стани</a:t>
            </a:r>
            <a:r>
              <a:rPr lang="ru-RU" dirty="0" smtClean="0"/>
              <a:t>, </a:t>
            </a:r>
            <a:r>
              <a:rPr lang="ru-RU" dirty="0" err="1" smtClean="0"/>
              <a:t>нине</a:t>
            </a:r>
            <a:r>
              <a:rPr lang="ru-RU" dirty="0" smtClean="0"/>
              <a:t> господине.</a:t>
            </a:r>
            <a:br>
              <a:rPr lang="ru-RU" dirty="0" smtClean="0"/>
            </a:br>
            <a:r>
              <a:rPr lang="ru-RU" dirty="0" smtClean="0"/>
              <a:t>Колко </a:t>
            </a:r>
            <a:r>
              <a:rPr lang="ru-RU" dirty="0" err="1" smtClean="0"/>
              <a:t>звезди</a:t>
            </a:r>
            <a:r>
              <a:rPr lang="ru-RU" dirty="0" smtClean="0"/>
              <a:t> в ясно небе</a:t>
            </a:r>
            <a:br>
              <a:rPr lang="ru-RU" dirty="0" smtClean="0"/>
            </a:br>
            <a:r>
              <a:rPr lang="ru-RU" dirty="0" err="1" smtClean="0"/>
              <a:t>Толко</a:t>
            </a:r>
            <a:r>
              <a:rPr lang="ru-RU" dirty="0" smtClean="0"/>
              <a:t> </a:t>
            </a:r>
            <a:r>
              <a:rPr lang="ru-RU" dirty="0" err="1" smtClean="0"/>
              <a:t>здраве</a:t>
            </a:r>
            <a:r>
              <a:rPr lang="ru-RU" dirty="0" smtClean="0"/>
              <a:t> в </a:t>
            </a:r>
            <a:r>
              <a:rPr lang="ru-RU" dirty="0" err="1" smtClean="0"/>
              <a:t>тази</a:t>
            </a:r>
            <a:r>
              <a:rPr lang="ru-RU" dirty="0" smtClean="0"/>
              <a:t> </a:t>
            </a:r>
            <a:r>
              <a:rPr lang="ru-RU" dirty="0" err="1" smtClean="0"/>
              <a:t>къща</a:t>
            </a:r>
            <a:r>
              <a:rPr lang="ru-RU" dirty="0" smtClean="0"/>
              <a:t>.</a:t>
            </a:r>
            <a:endParaRPr lang="bg-BG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Произхо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</TotalTime>
  <Words>223</Words>
  <Application>Microsoft Office PowerPoint</Application>
  <PresentationFormat>Презентация на цял екран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7</vt:i4>
      </vt:variant>
    </vt:vector>
  </HeadingPairs>
  <TitlesOfParts>
    <vt:vector size="8" baseType="lpstr">
      <vt:lpstr>Аспект</vt:lpstr>
      <vt:lpstr>       КОЛЕДА </vt:lpstr>
      <vt:lpstr>Коледа</vt:lpstr>
      <vt:lpstr>Рождество Христово</vt:lpstr>
      <vt:lpstr>Бъдни вечер</vt:lpstr>
      <vt:lpstr>Коледуване</vt:lpstr>
      <vt:lpstr>Коледари</vt:lpstr>
      <vt:lpstr>Коледарски песни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КОЛЕДА</dc:title>
  <dc:creator>Dell</dc:creator>
  <cp:lastModifiedBy>Dell</cp:lastModifiedBy>
  <cp:revision>10</cp:revision>
  <dcterms:created xsi:type="dcterms:W3CDTF">2021-01-23T14:25:56Z</dcterms:created>
  <dcterms:modified xsi:type="dcterms:W3CDTF">2021-01-24T12:59:50Z</dcterms:modified>
</cp:coreProperties>
</file>