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Великден 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43" y="3515556"/>
            <a:ext cx="4375377" cy="16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/>
              <a:t>Други символи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Още през 18 </a:t>
            </a:r>
            <a:r>
              <a:rPr lang="ru-RU" dirty="0" smtClean="0"/>
              <a:t>век</a:t>
            </a:r>
            <a:r>
              <a:rPr lang="ru-RU" dirty="0"/>
              <a:t> </a:t>
            </a:r>
            <a:r>
              <a:rPr lang="ru-RU" dirty="0" smtClean="0"/>
              <a:t>започва </a:t>
            </a:r>
            <a:r>
              <a:rPr lang="ru-RU" dirty="0"/>
              <a:t>производството на шоколадови яйца. Дървените са известни отдавна, а от 1960–те години вече се продават и пластмасови. Изключителни със своята красота и блясък са декоративните яйца на </a:t>
            </a:r>
            <a:r>
              <a:rPr lang="ru-RU" dirty="0" smtClean="0"/>
              <a:t>Петер Карл </a:t>
            </a:r>
            <a:r>
              <a:rPr lang="ru-RU" dirty="0"/>
              <a:t>Фаберже, изработени от скъпоценни камъни и благородни метали.</a:t>
            </a:r>
          </a:p>
          <a:p>
            <a:r>
              <a:rPr lang="ru-RU" dirty="0"/>
              <a:t>Великденският заек като символ също е от преди разпространението на християнската религия. Заекът традиционно се свързва с плодородието и изобилието, а в древните ритуали и вярвания – и с Луната и нейните цикли. Съществува легенда, според която великденският заек някога бил голяма красива птица, принадлежаща на богиня. Веднъж тя я превърнала в див заек, но тъй като той все още е птица по душа, продължава да прави гнезда и да ги пълни с яйца.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82028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Кога се боядисват яйцата?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mtClean="0"/>
              <a:t>Яйцата за Великден се боядисват рано сутринта на Велики четвъртък, но тогава е работен ден и все повече хора остават това за Велика събота преди Въскресение Христово.Задължително първото яйце се боядисва в червено.С него се чертае кръст върху челата на децата за здраве.После яйцето се оставя настрана от другите- най-добре до иконата вкъщи.С него се подменя яйцето от миналата година, което също е престояло, за да носи здраве и благодат на семейството.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5199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Интересни факти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15" y="2459420"/>
            <a:ext cx="9601195" cy="330083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Традицията с великденския заек започва в САЩ през 18 век. Смята се, че произходът на тази традиция се корени някъде в Европа, но въпросът е спорен. У нас напоследък великденският заек също става все по-популярен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Великден се празнува по различно време от източните и западните християни. Причината е, че датите на Великден се определят в зависимост от календара, който се следва – Юлиянският или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Григорианският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Традиционно боядисването на яйцата се нарича писане или писанка. Боядисването навремето ставало с бои от естествени материали, например червена боя от червено цвекло. Останалата украса се прилагала върху яйцето чрез горещ въглен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Християните влагат специален смисъл във великденските яйца – те символизират радост, тържество, нов живот и 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възкресение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34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Благодаря за вниманието!</a:t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Изготвил</a:t>
            </a:r>
            <a:r>
              <a:rPr lang="en-US" dirty="0" smtClean="0"/>
              <a:t>:</a:t>
            </a:r>
            <a:r>
              <a:rPr lang="bg-BG" dirty="0" smtClean="0"/>
              <a:t> </a:t>
            </a:r>
          </a:p>
          <a:p>
            <a:r>
              <a:rPr lang="bg-BG" dirty="0" smtClean="0"/>
              <a:t>Есин </a:t>
            </a:r>
            <a:r>
              <a:rPr lang="bg-BG" dirty="0" smtClean="0"/>
              <a:t>Белгин </a:t>
            </a:r>
          </a:p>
          <a:p>
            <a:r>
              <a:rPr lang="bg-BG" dirty="0" smtClean="0"/>
              <a:t>5.в </a:t>
            </a:r>
          </a:p>
          <a:p>
            <a:r>
              <a:rPr lang="bg-BG" dirty="0" smtClean="0"/>
              <a:t>2021г.</a:t>
            </a:r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6812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История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Не е известно кога за пръв път са започнали да се боядисват яйца. Има исторически и археологически данни, че яйцата са се багрили и дарявали още в Древен Египет, Персия, Рим, Китай и Гърция. Ритуалите, свързани с тях, символизирали раждането на живота.</a:t>
            </a:r>
          </a:p>
          <a:p>
            <a:r>
              <a:rPr lang="ru-RU" dirty="0"/>
              <a:t>Евреите са имали обичай, когато отиват на гости при някого, да даряват някакъв дар на домакина. Ако гостът е бил много беден, то той подарявал яйце. Според християнските предания, когато Мария Магдалена отишла в Рим да се срещне с римския император, следвайки този обичай, тя му подарила яйце, което било обагрено в червено, символ на кръвта на Христос. Оттогава навлязъл обичаят християните да си подаряват боядисани в червено яйца на Великден. Постепенно започнали да се използват и други цветове.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1892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се отбелязва на Великден?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42" y="2479099"/>
            <a:ext cx="9601196" cy="3318936"/>
          </a:xfrm>
        </p:spPr>
        <p:txBody>
          <a:bodyPr>
            <a:normAutofit/>
          </a:bodyPr>
          <a:lstStyle/>
          <a:p>
            <a:r>
              <a:rPr lang="ru-RU" dirty="0"/>
              <a:t>Великден е най-святият празник за християните по целия свят. На този ден Християнската църква отбелязва Възкресението на Божия син Исус Христос. Празникът е подвижен и се чества в неделния ден на Страстната седмица, чието начало се поставя от първото пролетно пълнолуние. Датата се променя ежегодно, но формулата за нейното изчисление е една и съща както за източната, така и за западната църква. Някои от традициите и обичаите на Великден датират още от древността, а днес сме ги приели като част от сакралността на този ден.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bg-BG" dirty="0"/>
          </a:p>
        </p:txBody>
      </p:sp>
      <p:sp>
        <p:nvSpPr>
          <p:cNvPr id="4" name="AutoShape 2" descr="На Разпети петък Христос изкупува човешките грехове - Дебати"/>
          <p:cNvSpPr>
            <a:spLocks noChangeAspect="1" noChangeArrowheads="1"/>
          </p:cNvSpPr>
          <p:nvPr/>
        </p:nvSpPr>
        <p:spPr bwMode="auto">
          <a:xfrm>
            <a:off x="478304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5" name="AutoShape 4" descr="На Разпети петък Христос изкупува човешките грехове - Деб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6" name="AutoShape 6" descr="На Разпети петък Христос изкупува човешките грехове - Деба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AutoShape 8" descr="На Разпети петък Исус Христос е бил разпънат на кръста - Общество - Новини"/>
          <p:cNvSpPr>
            <a:spLocks noChangeAspect="1" noChangeArrowheads="1"/>
          </p:cNvSpPr>
          <p:nvPr/>
        </p:nvSpPr>
        <p:spPr bwMode="auto">
          <a:xfrm>
            <a:off x="201782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" name="AutoShape 10" descr="Разпъване на Исус – У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9" name="AutoShape 12" descr="Разпъване на Исус – У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" name="AutoShape 14" descr="Разпъване на Исус – Уикипеди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1" name="AutoShape 16" descr="Разпъване на Исус – Уикипедия"/>
          <p:cNvSpPr>
            <a:spLocks noChangeAspect="1" noChangeArrowheads="1"/>
          </p:cNvSpPr>
          <p:nvPr/>
        </p:nvSpPr>
        <p:spPr bwMode="auto">
          <a:xfrm>
            <a:off x="1679575" y="82973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AutoShape 18" descr="Разпъване на Исус – Уикипедия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9344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Обичаи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 България по традиция яйцата се боядисват на Велики четвъртък или Велика Събота, като броят им зависи от членовете на семейството. Първото се оцветява винаги в червено от най-възрастната жена. Докато то е още топло и прясно боядисано, тя рисува кръстен знак на челата на децата, за да бъдат здрави.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413" y="4252858"/>
            <a:ext cx="3192219" cy="18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72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Обредни хлябове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Обредните хлябове са неотменна част от традициите на Великден. Обикновено се правят в кръгла форма и се украсяват с плетеници, като в средата им се слага червено яйце. В България по традиция се замесват в четвъртъка преди Великден, в Гърция – в петък и др.</a:t>
            </a:r>
          </a:p>
          <a:p>
            <a:r>
              <a:rPr lang="ru-RU" dirty="0"/>
              <a:t>Някоя от тези пити се прави сладка и това е великденският козунак. За първи път козунак се приготвя през 17 век във Франция. В Италия също имат вид козунак по същия повод – той може да изтрае цели 6 месеца. Според изследователи на българското възраждане за първи път козунак в съвременния му вид се е появил в Шумен в средата на 19 век, когато тук временно пребивават унгарските емигранти, начело с Лайош Кошут, след несполучилата национална революция.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63" y="67839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85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Как се празнува Великден в другите страни?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В Германия Великден се пада седмица преди този в България.</a:t>
            </a:r>
            <a:br>
              <a:rPr lang="ru-RU" dirty="0"/>
            </a:br>
            <a:r>
              <a:rPr lang="ru-RU" dirty="0"/>
              <a:t>Великден (Oster) в Германия се празнува както навсякъде другаде по света. Традициите на празнуването включват скриване на великденски шоколадови яйца и подаръци. Малки подаръци се обменят между приятелите и семейството, обикновено бонбони и шоколад. Германците почитат възкресението на Исус като всички католици и православни.</a:t>
            </a:r>
            <a:br>
              <a:rPr lang="ru-RU" dirty="0"/>
            </a:br>
            <a:r>
              <a:rPr lang="ru-RU" dirty="0"/>
              <a:t>Всяка държава има своите традиции и обичаи. Сравнение с тези в България откриваме и техните различия.</a:t>
            </a:r>
            <a:br>
              <a:rPr lang="ru-RU" dirty="0"/>
            </a:br>
            <a:r>
              <a:rPr lang="ru-RU" dirty="0" smtClean="0"/>
              <a:t>Палят </a:t>
            </a:r>
            <a:r>
              <a:rPr lang="ru-RU" dirty="0"/>
              <a:t>огън-Нощта преди Великден ,германците палят огромни огньове. Традиционно се запалва миналогодишното великденско дърво. Това е символ на отминалата зима и настъпващата пролет. Смята се , че така се гонят лошите зимни духове.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67364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43" y="623942"/>
            <a:ext cx="3367144" cy="1775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009" y="982132"/>
            <a:ext cx="9601196" cy="1303867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673" y="2644189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Великденска </a:t>
            </a:r>
            <a:r>
              <a:rPr lang="ru-RU" dirty="0"/>
              <a:t>лисица -за много хора, Великден е свързан с великденския заек ,които носи яйца на децата. Тази традиция  води началото си  от 18 век. Но в някои  райони на Германия , зайчето е заменено с лисица.</a:t>
            </a:r>
            <a:br>
              <a:rPr lang="ru-RU" dirty="0"/>
            </a:br>
            <a:r>
              <a:rPr lang="ru-RU" dirty="0" smtClean="0"/>
              <a:t>Боядисването </a:t>
            </a:r>
            <a:r>
              <a:rPr lang="ru-RU" dirty="0"/>
              <a:t>на яйца е същото както и православните християни. Тази традиция е силно застъпена в Германия , тя е символ за здраве и късмет през настъпващата пролет.</a:t>
            </a:r>
            <a:br>
              <a:rPr lang="ru-RU" dirty="0"/>
            </a:br>
            <a:r>
              <a:rPr lang="ru-RU" dirty="0" smtClean="0"/>
              <a:t>Великденско </a:t>
            </a:r>
            <a:r>
              <a:rPr lang="ru-RU" dirty="0"/>
              <a:t>дърво -Украсяването му започва поне седмица преди самия празник, като по клоните му се окачват боядисани кухи яйца, завързани на цветни панделки. Колкото по голямо и цветно е дървото, толкова по добри неща ще се случват!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52290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g-BG" dirty="0" smtClean="0"/>
              <a:t>Русия: </a:t>
            </a:r>
            <a:r>
              <a:rPr lang="ru-RU" dirty="0" smtClean="0"/>
              <a:t>Великден </a:t>
            </a:r>
            <a:r>
              <a:rPr lang="ru-RU" dirty="0"/>
              <a:t>наистина е най-важният християнски празник в Русия. На този ден и по-точно на вечерта, когато се обикаля църквата и се чете служба, в православните църкви идват дори и тези, които не го правят по никой друг повод и може би не разбират съвсем отношенията си с Бог. В известен смисъл Великден е най-демократичният празник в Руската православна църква </a:t>
            </a:r>
            <a:r>
              <a:rPr lang="ru-RU" dirty="0" smtClean="0"/>
              <a:t>тъй </a:t>
            </a:r>
            <a:r>
              <a:rPr lang="ru-RU" dirty="0"/>
              <a:t>като в обикалянето на църквата се допускат всички желаещи – всеки, който иска, може да се включи в процесията със запалена свещ в ръка.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17119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 smtClean="0"/>
              <a:t>Гърция: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 настъпването на страстната седмица </a:t>
            </a:r>
            <a:r>
              <a:rPr lang="ru-RU" dirty="0" smtClean="0"/>
              <a:t> </a:t>
            </a:r>
            <a:r>
              <a:rPr lang="ru-RU" dirty="0"/>
              <a:t>много от гърците посещават редовно църковните литургии. Така са възпитани от малки, а и в гръцките училища до днес има задължителен учебен предмет „Религия”, чието влияние става особено осезаемо именно по време на големите християнски празници.</a:t>
            </a:r>
            <a:br>
              <a:rPr lang="ru-RU" dirty="0"/>
            </a:br>
            <a:r>
              <a:rPr lang="ru-RU" dirty="0"/>
              <a:t>Сигурна съм, че всеки, който е посрещнал поне веднъж благодатния огън в гръцка църква, познава това усещане на единение и сплотеност, което искри от лицата на хората, които рецитират заедно със свещеника цели пасажи от Евангелието, след което пеят дружно.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324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</TotalTime>
  <Words>362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Великден </vt:lpstr>
      <vt:lpstr>История</vt:lpstr>
      <vt:lpstr>Какво се отбелязва на Великден?</vt:lpstr>
      <vt:lpstr>Обичаи</vt:lpstr>
      <vt:lpstr>Обредни хлябове</vt:lpstr>
      <vt:lpstr>Как се празнува Великден в другите страни?</vt:lpstr>
      <vt:lpstr>PowerPoint Presentation</vt:lpstr>
      <vt:lpstr>PowerPoint Presentation</vt:lpstr>
      <vt:lpstr>PowerPoint Presentation</vt:lpstr>
      <vt:lpstr>Други символи</vt:lpstr>
      <vt:lpstr>Кога се боядисват яйцата?</vt:lpstr>
      <vt:lpstr>Интересни факти</vt:lpstr>
      <vt:lpstr>Благодаря за вниманието!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Великден</dc:title>
  <dc:creator>My PC</dc:creator>
  <cp:lastModifiedBy>My PC</cp:lastModifiedBy>
  <cp:revision>12</cp:revision>
  <dcterms:created xsi:type="dcterms:W3CDTF">2021-03-30T17:37:16Z</dcterms:created>
  <dcterms:modified xsi:type="dcterms:W3CDTF">2021-03-31T15:41:07Z</dcterms:modified>
</cp:coreProperties>
</file>