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0"/>
  </p:notesMasterIdLst>
  <p:sldIdLst>
    <p:sldId id="256" r:id="rId2"/>
    <p:sldId id="257" r:id="rId3"/>
    <p:sldId id="273" r:id="rId4"/>
    <p:sldId id="275" r:id="rId5"/>
    <p:sldId id="259" r:id="rId6"/>
    <p:sldId id="263" r:id="rId7"/>
    <p:sldId id="281" r:id="rId8"/>
    <p:sldId id="278" r:id="rId9"/>
  </p:sldIdLst>
  <p:sldSz cx="9144000" cy="5143500" type="screen16x9"/>
  <p:notesSz cx="6858000" cy="9144000"/>
  <p:embeddedFontLst>
    <p:embeddedFont>
      <p:font typeface="Athiti Medium" panose="00000600000000000000" charset="-34"/>
      <p:regular r:id="rId11"/>
      <p:bold r:id="rId12"/>
    </p:embeddedFont>
    <p:embeddedFont>
      <p:font typeface="Constantia" panose="02030602050306030303" pitchFamily="18" charset="0"/>
      <p:regular r:id="rId13"/>
      <p:bold r:id="rId14"/>
      <p:italic r:id="rId15"/>
      <p:boldItalic r:id="rId16"/>
    </p:embeddedFont>
    <p:embeddedFont>
      <p:font typeface="Fira Sans Extra Condensed Medium" panose="020B0604020202020204" charset="0"/>
      <p:regular r:id="rId17"/>
      <p:bold r:id="rId18"/>
      <p:italic r:id="rId19"/>
      <p:boldItalic r:id="rId20"/>
    </p:embeddedFont>
    <p:embeddedFont>
      <p:font typeface="Gorditas" panose="020B0604020202020204" charset="0"/>
      <p:regular r:id="rId21"/>
      <p:bold r:id="rId22"/>
    </p:embeddedFont>
    <p:embeddedFont>
      <p:font typeface="PT Serif" panose="020B0604020202020204" charset="-52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AE8C90-5495-4283-A623-81C8BC9D2630}">
  <a:tblStyle styleId="{BFAE8C90-5495-4283-A623-81C8BC9D26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6c9a9c337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6c9a9c337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63da1a438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g63da1a438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6320de4b7d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6320de4b7d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6320de4b7d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6320de4b7d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g6320de4b7d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8" name="Google Shape;2218;g6320de4b7d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g6408f5a9af_1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9" name="Google Shape;2079;g6408f5a9af_1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956">
            <a:off x="1874550" y="263200"/>
            <a:ext cx="5394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1223">
            <a:off x="2041750" y="2141575"/>
            <a:ext cx="50604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2103800" y="355650"/>
            <a:ext cx="49365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8389509" y="508908"/>
            <a:ext cx="242525" cy="391441"/>
          </a:xfrm>
          <a:custGeom>
            <a:avLst/>
            <a:gdLst/>
            <a:ahLst/>
            <a:cxnLst/>
            <a:rect l="l" t="t" r="r" b="b"/>
            <a:pathLst>
              <a:path w="7687" h="12407" extrusionOk="0">
                <a:moveTo>
                  <a:pt x="1628" y="0"/>
                </a:moveTo>
                <a:cubicBezTo>
                  <a:pt x="1" y="0"/>
                  <a:pt x="860" y="12135"/>
                  <a:pt x="2994" y="12402"/>
                </a:cubicBezTo>
                <a:cubicBezTo>
                  <a:pt x="3018" y="12405"/>
                  <a:pt x="3042" y="12406"/>
                  <a:pt x="3066" y="12406"/>
                </a:cubicBezTo>
                <a:cubicBezTo>
                  <a:pt x="5188" y="12406"/>
                  <a:pt x="7686" y="968"/>
                  <a:pt x="5746" y="337"/>
                </a:cubicBezTo>
                <a:cubicBezTo>
                  <a:pt x="5639" y="302"/>
                  <a:pt x="5537" y="286"/>
                  <a:pt x="5439" y="286"/>
                </a:cubicBezTo>
                <a:cubicBezTo>
                  <a:pt x="3768" y="286"/>
                  <a:pt x="3540" y="5098"/>
                  <a:pt x="3540" y="5098"/>
                </a:cubicBezTo>
                <a:cubicBezTo>
                  <a:pt x="3540" y="5098"/>
                  <a:pt x="3261" y="35"/>
                  <a:pt x="1635" y="0"/>
                </a:cubicBezTo>
                <a:cubicBezTo>
                  <a:pt x="1633" y="0"/>
                  <a:pt x="1631" y="0"/>
                  <a:pt x="16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8662150" y="769699"/>
            <a:ext cx="137116" cy="130649"/>
          </a:xfrm>
          <a:custGeom>
            <a:avLst/>
            <a:gdLst/>
            <a:ahLst/>
            <a:cxnLst/>
            <a:rect l="l" t="t" r="r" b="b"/>
            <a:pathLst>
              <a:path w="4346" h="4141" extrusionOk="0">
                <a:moveTo>
                  <a:pt x="2067" y="1"/>
                </a:moveTo>
                <a:cubicBezTo>
                  <a:pt x="969" y="1"/>
                  <a:pt x="0" y="941"/>
                  <a:pt x="112" y="2155"/>
                </a:cubicBezTo>
                <a:lnTo>
                  <a:pt x="228" y="2654"/>
                </a:lnTo>
                <a:cubicBezTo>
                  <a:pt x="344" y="2968"/>
                  <a:pt x="541" y="3247"/>
                  <a:pt x="808" y="3467"/>
                </a:cubicBezTo>
                <a:lnTo>
                  <a:pt x="1006" y="3676"/>
                </a:lnTo>
                <a:lnTo>
                  <a:pt x="1447" y="3955"/>
                </a:lnTo>
                <a:cubicBezTo>
                  <a:pt x="1721" y="4082"/>
                  <a:pt x="2002" y="4141"/>
                  <a:pt x="2275" y="4141"/>
                </a:cubicBezTo>
                <a:cubicBezTo>
                  <a:pt x="3371" y="4141"/>
                  <a:pt x="4345" y="3201"/>
                  <a:pt x="4234" y="1993"/>
                </a:cubicBezTo>
                <a:cubicBezTo>
                  <a:pt x="4199" y="1830"/>
                  <a:pt x="4164" y="1656"/>
                  <a:pt x="4129" y="1493"/>
                </a:cubicBezTo>
                <a:cubicBezTo>
                  <a:pt x="4002" y="1180"/>
                  <a:pt x="3804" y="889"/>
                  <a:pt x="3549" y="669"/>
                </a:cubicBezTo>
                <a:lnTo>
                  <a:pt x="3340" y="471"/>
                </a:lnTo>
                <a:lnTo>
                  <a:pt x="2910" y="193"/>
                </a:lnTo>
                <a:cubicBezTo>
                  <a:pt x="2631" y="61"/>
                  <a:pt x="2345" y="1"/>
                  <a:pt x="2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8317880" y="379572"/>
            <a:ext cx="71618" cy="68085"/>
          </a:xfrm>
          <a:custGeom>
            <a:avLst/>
            <a:gdLst/>
            <a:ahLst/>
            <a:cxnLst/>
            <a:rect l="l" t="t" r="r" b="b"/>
            <a:pathLst>
              <a:path w="2270" h="2158" extrusionOk="0">
                <a:moveTo>
                  <a:pt x="1102" y="0"/>
                </a:moveTo>
                <a:cubicBezTo>
                  <a:pt x="519" y="0"/>
                  <a:pt x="1" y="501"/>
                  <a:pt x="65" y="1149"/>
                </a:cubicBezTo>
                <a:lnTo>
                  <a:pt x="124" y="1416"/>
                </a:lnTo>
                <a:cubicBezTo>
                  <a:pt x="182" y="1578"/>
                  <a:pt x="286" y="1729"/>
                  <a:pt x="425" y="1845"/>
                </a:cubicBezTo>
                <a:lnTo>
                  <a:pt x="483" y="1915"/>
                </a:lnTo>
                <a:lnTo>
                  <a:pt x="716" y="2054"/>
                </a:lnTo>
                <a:cubicBezTo>
                  <a:pt x="864" y="2125"/>
                  <a:pt x="1017" y="2157"/>
                  <a:pt x="1166" y="2157"/>
                </a:cubicBezTo>
                <a:cubicBezTo>
                  <a:pt x="1749" y="2157"/>
                  <a:pt x="2269" y="1657"/>
                  <a:pt x="2214" y="1009"/>
                </a:cubicBezTo>
                <a:lnTo>
                  <a:pt x="2156" y="742"/>
                </a:lnTo>
                <a:cubicBezTo>
                  <a:pt x="2086" y="580"/>
                  <a:pt x="1981" y="429"/>
                  <a:pt x="1842" y="313"/>
                </a:cubicBezTo>
                <a:lnTo>
                  <a:pt x="1784" y="243"/>
                </a:lnTo>
                <a:lnTo>
                  <a:pt x="1552" y="104"/>
                </a:lnTo>
                <a:cubicBezTo>
                  <a:pt x="1403" y="33"/>
                  <a:pt x="1251" y="0"/>
                  <a:pt x="11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8133039" y="831986"/>
            <a:ext cx="71682" cy="68369"/>
          </a:xfrm>
          <a:custGeom>
            <a:avLst/>
            <a:gdLst/>
            <a:ahLst/>
            <a:cxnLst/>
            <a:rect l="l" t="t" r="r" b="b"/>
            <a:pathLst>
              <a:path w="2272" h="2167" extrusionOk="0">
                <a:moveTo>
                  <a:pt x="1109" y="0"/>
                </a:moveTo>
                <a:cubicBezTo>
                  <a:pt x="523" y="0"/>
                  <a:pt x="1" y="507"/>
                  <a:pt x="56" y="1147"/>
                </a:cubicBezTo>
                <a:lnTo>
                  <a:pt x="126" y="1415"/>
                </a:lnTo>
                <a:cubicBezTo>
                  <a:pt x="184" y="1589"/>
                  <a:pt x="289" y="1740"/>
                  <a:pt x="428" y="1856"/>
                </a:cubicBezTo>
                <a:lnTo>
                  <a:pt x="486" y="1914"/>
                </a:lnTo>
                <a:lnTo>
                  <a:pt x="718" y="2065"/>
                </a:lnTo>
                <a:cubicBezTo>
                  <a:pt x="865" y="2135"/>
                  <a:pt x="1016" y="2167"/>
                  <a:pt x="1163" y="2167"/>
                </a:cubicBezTo>
                <a:cubicBezTo>
                  <a:pt x="1749" y="2167"/>
                  <a:pt x="2272" y="1660"/>
                  <a:pt x="2216" y="1020"/>
                </a:cubicBezTo>
                <a:lnTo>
                  <a:pt x="2146" y="753"/>
                </a:lnTo>
                <a:cubicBezTo>
                  <a:pt x="2088" y="579"/>
                  <a:pt x="1984" y="428"/>
                  <a:pt x="1845" y="311"/>
                </a:cubicBezTo>
                <a:lnTo>
                  <a:pt x="1786" y="253"/>
                </a:lnTo>
                <a:lnTo>
                  <a:pt x="1554" y="102"/>
                </a:lnTo>
                <a:cubicBezTo>
                  <a:pt x="1407" y="32"/>
                  <a:pt x="1256" y="0"/>
                  <a:pt x="11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>
            <a:off x="8560349" y="1007629"/>
            <a:ext cx="71682" cy="68211"/>
          </a:xfrm>
          <a:custGeom>
            <a:avLst/>
            <a:gdLst/>
            <a:ahLst/>
            <a:cxnLst/>
            <a:rect l="l" t="t" r="r" b="b"/>
            <a:pathLst>
              <a:path w="2272" h="2162" extrusionOk="0">
                <a:moveTo>
                  <a:pt x="1070" y="1"/>
                </a:moveTo>
                <a:cubicBezTo>
                  <a:pt x="1046" y="1"/>
                  <a:pt x="1023" y="2"/>
                  <a:pt x="999" y="3"/>
                </a:cubicBezTo>
                <a:cubicBezTo>
                  <a:pt x="430" y="61"/>
                  <a:pt x="1" y="572"/>
                  <a:pt x="59" y="1153"/>
                </a:cubicBezTo>
                <a:lnTo>
                  <a:pt x="117" y="1420"/>
                </a:lnTo>
                <a:cubicBezTo>
                  <a:pt x="187" y="1582"/>
                  <a:pt x="291" y="1733"/>
                  <a:pt x="419" y="1849"/>
                </a:cubicBezTo>
                <a:cubicBezTo>
                  <a:pt x="442" y="1873"/>
                  <a:pt x="465" y="1896"/>
                  <a:pt x="488" y="1919"/>
                </a:cubicBezTo>
                <a:lnTo>
                  <a:pt x="709" y="2058"/>
                </a:lnTo>
                <a:cubicBezTo>
                  <a:pt x="860" y="2129"/>
                  <a:pt x="1015" y="2161"/>
                  <a:pt x="1165" y="2161"/>
                </a:cubicBezTo>
                <a:cubicBezTo>
                  <a:pt x="1754" y="2161"/>
                  <a:pt x="2272" y="1661"/>
                  <a:pt x="2207" y="1013"/>
                </a:cubicBezTo>
                <a:lnTo>
                  <a:pt x="2149" y="746"/>
                </a:lnTo>
                <a:cubicBezTo>
                  <a:pt x="2091" y="584"/>
                  <a:pt x="1986" y="433"/>
                  <a:pt x="1847" y="317"/>
                </a:cubicBezTo>
                <a:lnTo>
                  <a:pt x="1777" y="247"/>
                </a:lnTo>
                <a:lnTo>
                  <a:pt x="1557" y="108"/>
                </a:lnTo>
                <a:cubicBezTo>
                  <a:pt x="1404" y="36"/>
                  <a:pt x="1234" y="1"/>
                  <a:pt x="10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8722733" y="633067"/>
            <a:ext cx="71303" cy="67990"/>
          </a:xfrm>
          <a:custGeom>
            <a:avLst/>
            <a:gdLst/>
            <a:ahLst/>
            <a:cxnLst/>
            <a:rect l="l" t="t" r="r" b="b"/>
            <a:pathLst>
              <a:path w="2260" h="2155" extrusionOk="0">
                <a:moveTo>
                  <a:pt x="1113" y="1"/>
                </a:moveTo>
                <a:cubicBezTo>
                  <a:pt x="1075" y="1"/>
                  <a:pt x="1037" y="3"/>
                  <a:pt x="999" y="8"/>
                </a:cubicBezTo>
                <a:cubicBezTo>
                  <a:pt x="418" y="54"/>
                  <a:pt x="0" y="565"/>
                  <a:pt x="47" y="1146"/>
                </a:cubicBezTo>
                <a:lnTo>
                  <a:pt x="105" y="1413"/>
                </a:lnTo>
                <a:cubicBezTo>
                  <a:pt x="174" y="1575"/>
                  <a:pt x="279" y="1726"/>
                  <a:pt x="418" y="1842"/>
                </a:cubicBezTo>
                <a:lnTo>
                  <a:pt x="476" y="1912"/>
                </a:lnTo>
                <a:lnTo>
                  <a:pt x="709" y="2051"/>
                </a:lnTo>
                <a:cubicBezTo>
                  <a:pt x="857" y="2122"/>
                  <a:pt x="1010" y="2154"/>
                  <a:pt x="1158" y="2154"/>
                </a:cubicBezTo>
                <a:cubicBezTo>
                  <a:pt x="1742" y="2154"/>
                  <a:pt x="2260" y="1654"/>
                  <a:pt x="2195" y="1006"/>
                </a:cubicBezTo>
                <a:lnTo>
                  <a:pt x="2207" y="1006"/>
                </a:lnTo>
                <a:lnTo>
                  <a:pt x="2137" y="739"/>
                </a:lnTo>
                <a:cubicBezTo>
                  <a:pt x="2079" y="577"/>
                  <a:pt x="1974" y="426"/>
                  <a:pt x="1835" y="310"/>
                </a:cubicBezTo>
                <a:lnTo>
                  <a:pt x="1765" y="240"/>
                </a:lnTo>
                <a:lnTo>
                  <a:pt x="1545" y="101"/>
                </a:lnTo>
                <a:cubicBezTo>
                  <a:pt x="1406" y="36"/>
                  <a:pt x="1260" y="1"/>
                  <a:pt x="11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 rot="-10555174">
            <a:off x="295236" y="4472225"/>
            <a:ext cx="137116" cy="130648"/>
          </a:xfrm>
          <a:custGeom>
            <a:avLst/>
            <a:gdLst/>
            <a:ahLst/>
            <a:cxnLst/>
            <a:rect l="l" t="t" r="r" b="b"/>
            <a:pathLst>
              <a:path w="4346" h="4141" extrusionOk="0">
                <a:moveTo>
                  <a:pt x="2067" y="1"/>
                </a:moveTo>
                <a:cubicBezTo>
                  <a:pt x="969" y="1"/>
                  <a:pt x="0" y="941"/>
                  <a:pt x="112" y="2155"/>
                </a:cubicBezTo>
                <a:lnTo>
                  <a:pt x="228" y="2654"/>
                </a:lnTo>
                <a:cubicBezTo>
                  <a:pt x="344" y="2968"/>
                  <a:pt x="541" y="3247"/>
                  <a:pt x="808" y="3467"/>
                </a:cubicBezTo>
                <a:lnTo>
                  <a:pt x="1006" y="3676"/>
                </a:lnTo>
                <a:lnTo>
                  <a:pt x="1447" y="3955"/>
                </a:lnTo>
                <a:cubicBezTo>
                  <a:pt x="1721" y="4082"/>
                  <a:pt x="2002" y="4141"/>
                  <a:pt x="2275" y="4141"/>
                </a:cubicBezTo>
                <a:cubicBezTo>
                  <a:pt x="3371" y="4141"/>
                  <a:pt x="4345" y="3201"/>
                  <a:pt x="4234" y="1993"/>
                </a:cubicBezTo>
                <a:cubicBezTo>
                  <a:pt x="4199" y="1830"/>
                  <a:pt x="4164" y="1656"/>
                  <a:pt x="4129" y="1493"/>
                </a:cubicBezTo>
                <a:cubicBezTo>
                  <a:pt x="4002" y="1180"/>
                  <a:pt x="3804" y="889"/>
                  <a:pt x="3549" y="669"/>
                </a:cubicBezTo>
                <a:lnTo>
                  <a:pt x="3340" y="471"/>
                </a:lnTo>
                <a:lnTo>
                  <a:pt x="2910" y="193"/>
                </a:lnTo>
                <a:cubicBezTo>
                  <a:pt x="2631" y="61"/>
                  <a:pt x="2345" y="1"/>
                  <a:pt x="2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/>
          <p:nvPr/>
        </p:nvSpPr>
        <p:spPr>
          <a:xfrm rot="-10555174">
            <a:off x="597348" y="4696041"/>
            <a:ext cx="71618" cy="68085"/>
          </a:xfrm>
          <a:custGeom>
            <a:avLst/>
            <a:gdLst/>
            <a:ahLst/>
            <a:cxnLst/>
            <a:rect l="l" t="t" r="r" b="b"/>
            <a:pathLst>
              <a:path w="2270" h="2158" extrusionOk="0">
                <a:moveTo>
                  <a:pt x="1102" y="0"/>
                </a:moveTo>
                <a:cubicBezTo>
                  <a:pt x="519" y="0"/>
                  <a:pt x="1" y="501"/>
                  <a:pt x="65" y="1149"/>
                </a:cubicBezTo>
                <a:lnTo>
                  <a:pt x="124" y="1416"/>
                </a:lnTo>
                <a:cubicBezTo>
                  <a:pt x="182" y="1578"/>
                  <a:pt x="286" y="1729"/>
                  <a:pt x="425" y="1845"/>
                </a:cubicBezTo>
                <a:lnTo>
                  <a:pt x="483" y="1915"/>
                </a:lnTo>
                <a:lnTo>
                  <a:pt x="716" y="2054"/>
                </a:lnTo>
                <a:cubicBezTo>
                  <a:pt x="864" y="2125"/>
                  <a:pt x="1017" y="2157"/>
                  <a:pt x="1166" y="2157"/>
                </a:cubicBezTo>
                <a:cubicBezTo>
                  <a:pt x="1749" y="2157"/>
                  <a:pt x="2269" y="1657"/>
                  <a:pt x="2214" y="1009"/>
                </a:cubicBezTo>
                <a:lnTo>
                  <a:pt x="2156" y="742"/>
                </a:lnTo>
                <a:cubicBezTo>
                  <a:pt x="2086" y="580"/>
                  <a:pt x="1981" y="429"/>
                  <a:pt x="1842" y="313"/>
                </a:cubicBezTo>
                <a:lnTo>
                  <a:pt x="1784" y="243"/>
                </a:lnTo>
                <a:lnTo>
                  <a:pt x="1552" y="104"/>
                </a:lnTo>
                <a:cubicBezTo>
                  <a:pt x="1403" y="33"/>
                  <a:pt x="1251" y="0"/>
                  <a:pt x="11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/>
          <p:nvPr/>
        </p:nvSpPr>
        <p:spPr>
          <a:xfrm rot="-10555174">
            <a:off x="293089" y="4655948"/>
            <a:ext cx="71303" cy="67990"/>
          </a:xfrm>
          <a:custGeom>
            <a:avLst/>
            <a:gdLst/>
            <a:ahLst/>
            <a:cxnLst/>
            <a:rect l="l" t="t" r="r" b="b"/>
            <a:pathLst>
              <a:path w="2260" h="2155" extrusionOk="0">
                <a:moveTo>
                  <a:pt x="1113" y="1"/>
                </a:moveTo>
                <a:cubicBezTo>
                  <a:pt x="1075" y="1"/>
                  <a:pt x="1037" y="3"/>
                  <a:pt x="999" y="8"/>
                </a:cubicBezTo>
                <a:cubicBezTo>
                  <a:pt x="418" y="54"/>
                  <a:pt x="0" y="565"/>
                  <a:pt x="47" y="1146"/>
                </a:cubicBezTo>
                <a:lnTo>
                  <a:pt x="105" y="1413"/>
                </a:lnTo>
                <a:cubicBezTo>
                  <a:pt x="174" y="1575"/>
                  <a:pt x="279" y="1726"/>
                  <a:pt x="418" y="1842"/>
                </a:cubicBezTo>
                <a:lnTo>
                  <a:pt x="476" y="1912"/>
                </a:lnTo>
                <a:lnTo>
                  <a:pt x="709" y="2051"/>
                </a:lnTo>
                <a:cubicBezTo>
                  <a:pt x="857" y="2122"/>
                  <a:pt x="1010" y="2154"/>
                  <a:pt x="1158" y="2154"/>
                </a:cubicBezTo>
                <a:cubicBezTo>
                  <a:pt x="1742" y="2154"/>
                  <a:pt x="2260" y="1654"/>
                  <a:pt x="2195" y="1006"/>
                </a:cubicBezTo>
                <a:lnTo>
                  <a:pt x="2207" y="1006"/>
                </a:lnTo>
                <a:lnTo>
                  <a:pt x="2137" y="739"/>
                </a:lnTo>
                <a:cubicBezTo>
                  <a:pt x="2079" y="577"/>
                  <a:pt x="1974" y="426"/>
                  <a:pt x="1835" y="310"/>
                </a:cubicBezTo>
                <a:lnTo>
                  <a:pt x="1765" y="240"/>
                </a:lnTo>
                <a:lnTo>
                  <a:pt x="1545" y="101"/>
                </a:lnTo>
                <a:cubicBezTo>
                  <a:pt x="1406" y="36"/>
                  <a:pt x="1260" y="1"/>
                  <a:pt x="11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subTitle" idx="1"/>
          </p:nvPr>
        </p:nvSpPr>
        <p:spPr>
          <a:xfrm flipH="1">
            <a:off x="708912" y="1093200"/>
            <a:ext cx="77040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895400" y="353651"/>
            <a:ext cx="73533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1046575" y="1568525"/>
            <a:ext cx="70509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6010300" y="2131575"/>
            <a:ext cx="25059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 hasCustomPrompt="1"/>
          </p:nvPr>
        </p:nvSpPr>
        <p:spPr>
          <a:xfrm rot="143">
            <a:off x="974900" y="864400"/>
            <a:ext cx="71943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2"/>
          <p:cNvSpPr txBox="1">
            <a:spLocks noGrp="1"/>
          </p:cNvSpPr>
          <p:nvPr>
            <p:ph type="subTitle" idx="1"/>
          </p:nvPr>
        </p:nvSpPr>
        <p:spPr>
          <a:xfrm flipH="1">
            <a:off x="974775" y="2031625"/>
            <a:ext cx="2934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0" name="Google Shape;80;p12"/>
          <p:cNvSpPr/>
          <p:nvPr/>
        </p:nvSpPr>
        <p:spPr>
          <a:xfrm>
            <a:off x="391513" y="4116825"/>
            <a:ext cx="328475" cy="530025"/>
          </a:xfrm>
          <a:custGeom>
            <a:avLst/>
            <a:gdLst/>
            <a:ahLst/>
            <a:cxnLst/>
            <a:rect l="l" t="t" r="r" b="b"/>
            <a:pathLst>
              <a:path w="13139" h="21201" extrusionOk="0">
                <a:moveTo>
                  <a:pt x="2773" y="1"/>
                </a:moveTo>
                <a:cubicBezTo>
                  <a:pt x="0" y="1"/>
                  <a:pt x="1462" y="20734"/>
                  <a:pt x="5126" y="21192"/>
                </a:cubicBezTo>
                <a:cubicBezTo>
                  <a:pt x="5167" y="21198"/>
                  <a:pt x="5208" y="21200"/>
                  <a:pt x="5249" y="21200"/>
                </a:cubicBezTo>
                <a:cubicBezTo>
                  <a:pt x="8854" y="21200"/>
                  <a:pt x="13138" y="1657"/>
                  <a:pt x="9798" y="585"/>
                </a:cubicBezTo>
                <a:cubicBezTo>
                  <a:pt x="9610" y="525"/>
                  <a:pt x="9431" y="496"/>
                  <a:pt x="9262" y="496"/>
                </a:cubicBezTo>
                <a:cubicBezTo>
                  <a:pt x="6378" y="496"/>
                  <a:pt x="6043" y="8720"/>
                  <a:pt x="6043" y="8720"/>
                </a:cubicBezTo>
                <a:cubicBezTo>
                  <a:pt x="6043" y="8720"/>
                  <a:pt x="5584" y="84"/>
                  <a:pt x="2789" y="1"/>
                </a:cubicBezTo>
                <a:cubicBezTo>
                  <a:pt x="2784" y="1"/>
                  <a:pt x="2778" y="1"/>
                  <a:pt x="27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2"/>
          <p:cNvSpPr/>
          <p:nvPr/>
        </p:nvSpPr>
        <p:spPr>
          <a:xfrm>
            <a:off x="720000" y="4646850"/>
            <a:ext cx="123250" cy="83100"/>
          </a:xfrm>
          <a:custGeom>
            <a:avLst/>
            <a:gdLst/>
            <a:ahLst/>
            <a:cxnLst/>
            <a:rect l="l" t="t" r="r" b="b"/>
            <a:pathLst>
              <a:path w="4930" h="3324" extrusionOk="0">
                <a:moveTo>
                  <a:pt x="2407" y="1"/>
                </a:moveTo>
                <a:cubicBezTo>
                  <a:pt x="1882" y="1"/>
                  <a:pt x="1347" y="216"/>
                  <a:pt x="948" y="735"/>
                </a:cubicBezTo>
                <a:cubicBezTo>
                  <a:pt x="1" y="2008"/>
                  <a:pt x="1239" y="3323"/>
                  <a:pt x="2515" y="3323"/>
                </a:cubicBezTo>
                <a:cubicBezTo>
                  <a:pt x="3036" y="3323"/>
                  <a:pt x="3564" y="3103"/>
                  <a:pt x="3952" y="2571"/>
                </a:cubicBezTo>
                <a:cubicBezTo>
                  <a:pt x="4930" y="1296"/>
                  <a:pt x="3697" y="1"/>
                  <a:pt x="240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2"/>
          <p:cNvSpPr/>
          <p:nvPr/>
        </p:nvSpPr>
        <p:spPr>
          <a:xfrm>
            <a:off x="1061275" y="4514775"/>
            <a:ext cx="185450" cy="177450"/>
          </a:xfrm>
          <a:custGeom>
            <a:avLst/>
            <a:gdLst/>
            <a:ahLst/>
            <a:cxnLst/>
            <a:rect l="l" t="t" r="r" b="b"/>
            <a:pathLst>
              <a:path w="7418" h="7098" extrusionOk="0">
                <a:moveTo>
                  <a:pt x="3468" y="0"/>
                </a:moveTo>
                <a:cubicBezTo>
                  <a:pt x="3369" y="0"/>
                  <a:pt x="3270" y="4"/>
                  <a:pt x="3171" y="11"/>
                </a:cubicBezTo>
                <a:cubicBezTo>
                  <a:pt x="1336" y="219"/>
                  <a:pt x="1" y="1846"/>
                  <a:pt x="168" y="3681"/>
                </a:cubicBezTo>
                <a:cubicBezTo>
                  <a:pt x="209" y="3973"/>
                  <a:pt x="293" y="4224"/>
                  <a:pt x="334" y="4516"/>
                </a:cubicBezTo>
                <a:cubicBezTo>
                  <a:pt x="543" y="5058"/>
                  <a:pt x="877" y="5559"/>
                  <a:pt x="1336" y="5934"/>
                </a:cubicBezTo>
                <a:lnTo>
                  <a:pt x="1669" y="6268"/>
                </a:lnTo>
                <a:lnTo>
                  <a:pt x="2420" y="6768"/>
                </a:lnTo>
                <a:cubicBezTo>
                  <a:pt x="2897" y="6994"/>
                  <a:pt x="3386" y="7098"/>
                  <a:pt x="3861" y="7098"/>
                </a:cubicBezTo>
                <a:cubicBezTo>
                  <a:pt x="5752" y="7098"/>
                  <a:pt x="7418" y="5457"/>
                  <a:pt x="7218" y="3389"/>
                </a:cubicBezTo>
                <a:lnTo>
                  <a:pt x="7218" y="3389"/>
                </a:lnTo>
                <a:lnTo>
                  <a:pt x="7218" y="3431"/>
                </a:lnTo>
                <a:cubicBezTo>
                  <a:pt x="7176" y="3139"/>
                  <a:pt x="7092" y="2847"/>
                  <a:pt x="7009" y="2555"/>
                </a:cubicBezTo>
                <a:cubicBezTo>
                  <a:pt x="6842" y="2013"/>
                  <a:pt x="6467" y="1554"/>
                  <a:pt x="6049" y="1179"/>
                </a:cubicBezTo>
                <a:lnTo>
                  <a:pt x="5674" y="803"/>
                </a:lnTo>
                <a:lnTo>
                  <a:pt x="4965" y="344"/>
                </a:lnTo>
                <a:cubicBezTo>
                  <a:pt x="4508" y="98"/>
                  <a:pt x="3993" y="0"/>
                  <a:pt x="34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2"/>
          <p:cNvSpPr/>
          <p:nvPr/>
        </p:nvSpPr>
        <p:spPr>
          <a:xfrm>
            <a:off x="842025" y="4430600"/>
            <a:ext cx="97225" cy="92250"/>
          </a:xfrm>
          <a:custGeom>
            <a:avLst/>
            <a:gdLst/>
            <a:ahLst/>
            <a:cxnLst/>
            <a:rect l="l" t="t" r="r" b="b"/>
            <a:pathLst>
              <a:path w="3889" h="3690" extrusionOk="0">
                <a:moveTo>
                  <a:pt x="1941" y="1"/>
                </a:moveTo>
                <a:cubicBezTo>
                  <a:pt x="1866" y="1"/>
                  <a:pt x="1790" y="6"/>
                  <a:pt x="1711" y="16"/>
                </a:cubicBezTo>
                <a:cubicBezTo>
                  <a:pt x="710" y="99"/>
                  <a:pt x="0" y="975"/>
                  <a:pt x="84" y="1976"/>
                </a:cubicBezTo>
                <a:lnTo>
                  <a:pt x="209" y="2435"/>
                </a:lnTo>
                <a:cubicBezTo>
                  <a:pt x="292" y="2686"/>
                  <a:pt x="501" y="2936"/>
                  <a:pt x="710" y="3144"/>
                </a:cubicBezTo>
                <a:lnTo>
                  <a:pt x="835" y="3270"/>
                </a:lnTo>
                <a:lnTo>
                  <a:pt x="1210" y="3520"/>
                </a:lnTo>
                <a:cubicBezTo>
                  <a:pt x="1460" y="3636"/>
                  <a:pt x="1718" y="3690"/>
                  <a:pt x="1969" y="3690"/>
                </a:cubicBezTo>
                <a:cubicBezTo>
                  <a:pt x="2979" y="3690"/>
                  <a:pt x="3888" y="2828"/>
                  <a:pt x="3755" y="1726"/>
                </a:cubicBezTo>
                <a:lnTo>
                  <a:pt x="3671" y="1267"/>
                </a:lnTo>
                <a:cubicBezTo>
                  <a:pt x="3546" y="975"/>
                  <a:pt x="3379" y="725"/>
                  <a:pt x="3129" y="516"/>
                </a:cubicBezTo>
                <a:lnTo>
                  <a:pt x="3046" y="433"/>
                </a:lnTo>
                <a:lnTo>
                  <a:pt x="2629" y="183"/>
                </a:lnTo>
                <a:cubicBezTo>
                  <a:pt x="2405" y="55"/>
                  <a:pt x="2182" y="1"/>
                  <a:pt x="19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2"/>
          <p:cNvSpPr/>
          <p:nvPr/>
        </p:nvSpPr>
        <p:spPr>
          <a:xfrm rot="-9319734">
            <a:off x="8507148" y="484387"/>
            <a:ext cx="123247" cy="83098"/>
          </a:xfrm>
          <a:custGeom>
            <a:avLst/>
            <a:gdLst/>
            <a:ahLst/>
            <a:cxnLst/>
            <a:rect l="l" t="t" r="r" b="b"/>
            <a:pathLst>
              <a:path w="4930" h="3324" extrusionOk="0">
                <a:moveTo>
                  <a:pt x="2407" y="1"/>
                </a:moveTo>
                <a:cubicBezTo>
                  <a:pt x="1882" y="1"/>
                  <a:pt x="1347" y="216"/>
                  <a:pt x="948" y="735"/>
                </a:cubicBezTo>
                <a:cubicBezTo>
                  <a:pt x="1" y="2008"/>
                  <a:pt x="1239" y="3323"/>
                  <a:pt x="2515" y="3323"/>
                </a:cubicBezTo>
                <a:cubicBezTo>
                  <a:pt x="3036" y="3323"/>
                  <a:pt x="3564" y="3103"/>
                  <a:pt x="3952" y="2571"/>
                </a:cubicBezTo>
                <a:cubicBezTo>
                  <a:pt x="4930" y="1296"/>
                  <a:pt x="3697" y="1"/>
                  <a:pt x="240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2"/>
          <p:cNvSpPr/>
          <p:nvPr/>
        </p:nvSpPr>
        <p:spPr>
          <a:xfrm rot="-9319734">
            <a:off x="8102225" y="358955"/>
            <a:ext cx="185446" cy="177446"/>
          </a:xfrm>
          <a:custGeom>
            <a:avLst/>
            <a:gdLst/>
            <a:ahLst/>
            <a:cxnLst/>
            <a:rect l="l" t="t" r="r" b="b"/>
            <a:pathLst>
              <a:path w="7418" h="7098" extrusionOk="0">
                <a:moveTo>
                  <a:pt x="3468" y="0"/>
                </a:moveTo>
                <a:cubicBezTo>
                  <a:pt x="3369" y="0"/>
                  <a:pt x="3270" y="4"/>
                  <a:pt x="3171" y="11"/>
                </a:cubicBezTo>
                <a:cubicBezTo>
                  <a:pt x="1336" y="219"/>
                  <a:pt x="1" y="1846"/>
                  <a:pt x="168" y="3681"/>
                </a:cubicBezTo>
                <a:cubicBezTo>
                  <a:pt x="209" y="3973"/>
                  <a:pt x="293" y="4224"/>
                  <a:pt x="334" y="4516"/>
                </a:cubicBezTo>
                <a:cubicBezTo>
                  <a:pt x="543" y="5058"/>
                  <a:pt x="877" y="5559"/>
                  <a:pt x="1336" y="5934"/>
                </a:cubicBezTo>
                <a:lnTo>
                  <a:pt x="1669" y="6268"/>
                </a:lnTo>
                <a:lnTo>
                  <a:pt x="2420" y="6768"/>
                </a:lnTo>
                <a:cubicBezTo>
                  <a:pt x="2897" y="6994"/>
                  <a:pt x="3386" y="7098"/>
                  <a:pt x="3861" y="7098"/>
                </a:cubicBezTo>
                <a:cubicBezTo>
                  <a:pt x="5752" y="7098"/>
                  <a:pt x="7418" y="5457"/>
                  <a:pt x="7218" y="3389"/>
                </a:cubicBezTo>
                <a:lnTo>
                  <a:pt x="7218" y="3389"/>
                </a:lnTo>
                <a:lnTo>
                  <a:pt x="7218" y="3431"/>
                </a:lnTo>
                <a:cubicBezTo>
                  <a:pt x="7176" y="3139"/>
                  <a:pt x="7092" y="2847"/>
                  <a:pt x="7009" y="2555"/>
                </a:cubicBezTo>
                <a:cubicBezTo>
                  <a:pt x="6842" y="2013"/>
                  <a:pt x="6467" y="1554"/>
                  <a:pt x="6049" y="1179"/>
                </a:cubicBezTo>
                <a:lnTo>
                  <a:pt x="5674" y="803"/>
                </a:lnTo>
                <a:lnTo>
                  <a:pt x="4965" y="344"/>
                </a:lnTo>
                <a:cubicBezTo>
                  <a:pt x="4508" y="98"/>
                  <a:pt x="3993" y="0"/>
                  <a:pt x="34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2"/>
          <p:cNvSpPr/>
          <p:nvPr/>
        </p:nvSpPr>
        <p:spPr>
          <a:xfrm rot="-9319734">
            <a:off x="8332752" y="626675"/>
            <a:ext cx="97223" cy="92248"/>
          </a:xfrm>
          <a:custGeom>
            <a:avLst/>
            <a:gdLst/>
            <a:ahLst/>
            <a:cxnLst/>
            <a:rect l="l" t="t" r="r" b="b"/>
            <a:pathLst>
              <a:path w="3889" h="3690" extrusionOk="0">
                <a:moveTo>
                  <a:pt x="1941" y="1"/>
                </a:moveTo>
                <a:cubicBezTo>
                  <a:pt x="1866" y="1"/>
                  <a:pt x="1790" y="6"/>
                  <a:pt x="1711" y="16"/>
                </a:cubicBezTo>
                <a:cubicBezTo>
                  <a:pt x="710" y="99"/>
                  <a:pt x="0" y="975"/>
                  <a:pt x="84" y="1976"/>
                </a:cubicBezTo>
                <a:lnTo>
                  <a:pt x="209" y="2435"/>
                </a:lnTo>
                <a:cubicBezTo>
                  <a:pt x="292" y="2686"/>
                  <a:pt x="501" y="2936"/>
                  <a:pt x="710" y="3144"/>
                </a:cubicBezTo>
                <a:lnTo>
                  <a:pt x="835" y="3270"/>
                </a:lnTo>
                <a:lnTo>
                  <a:pt x="1210" y="3520"/>
                </a:lnTo>
                <a:cubicBezTo>
                  <a:pt x="1460" y="3636"/>
                  <a:pt x="1718" y="3690"/>
                  <a:pt x="1969" y="3690"/>
                </a:cubicBezTo>
                <a:cubicBezTo>
                  <a:pt x="2979" y="3690"/>
                  <a:pt x="3888" y="2828"/>
                  <a:pt x="3755" y="1726"/>
                </a:cubicBezTo>
                <a:lnTo>
                  <a:pt x="3671" y="1267"/>
                </a:lnTo>
                <a:cubicBezTo>
                  <a:pt x="3546" y="975"/>
                  <a:pt x="3379" y="725"/>
                  <a:pt x="3129" y="516"/>
                </a:cubicBezTo>
                <a:lnTo>
                  <a:pt x="3046" y="433"/>
                </a:lnTo>
                <a:lnTo>
                  <a:pt x="2629" y="183"/>
                </a:lnTo>
                <a:cubicBezTo>
                  <a:pt x="2405" y="55"/>
                  <a:pt x="2182" y="1"/>
                  <a:pt x="19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 hasCustomPrompt="1"/>
          </p:nvPr>
        </p:nvSpPr>
        <p:spPr>
          <a:xfrm flipH="1">
            <a:off x="6749033" y="2626381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"/>
          </p:nvPr>
        </p:nvSpPr>
        <p:spPr>
          <a:xfrm flipH="1">
            <a:off x="587465" y="3947775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2"/>
          </p:nvPr>
        </p:nvSpPr>
        <p:spPr>
          <a:xfrm>
            <a:off x="6148883" y="3947775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3"/>
          </p:nvPr>
        </p:nvSpPr>
        <p:spPr>
          <a:xfrm>
            <a:off x="1800450" y="357520"/>
            <a:ext cx="55431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4"/>
          </p:nvPr>
        </p:nvSpPr>
        <p:spPr>
          <a:xfrm flipH="1">
            <a:off x="3371975" y="3947775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5"/>
          </p:nvPr>
        </p:nvSpPr>
        <p:spPr>
          <a:xfrm flipH="1">
            <a:off x="587465" y="1156975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6"/>
          </p:nvPr>
        </p:nvSpPr>
        <p:spPr>
          <a:xfrm>
            <a:off x="6148883" y="1156975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7"/>
          </p:nvPr>
        </p:nvSpPr>
        <p:spPr>
          <a:xfrm flipH="1">
            <a:off x="3348825" y="1252675"/>
            <a:ext cx="24561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title" idx="8" hasCustomPrompt="1"/>
          </p:nvPr>
        </p:nvSpPr>
        <p:spPr>
          <a:xfrm>
            <a:off x="3915125" y="26263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 idx="9" hasCustomPrompt="1"/>
          </p:nvPr>
        </p:nvSpPr>
        <p:spPr>
          <a:xfrm>
            <a:off x="1130615" y="26263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4"/>
          <p:cNvSpPr/>
          <p:nvPr/>
        </p:nvSpPr>
        <p:spPr>
          <a:xfrm>
            <a:off x="8389509" y="508908"/>
            <a:ext cx="242525" cy="391441"/>
          </a:xfrm>
          <a:custGeom>
            <a:avLst/>
            <a:gdLst/>
            <a:ahLst/>
            <a:cxnLst/>
            <a:rect l="l" t="t" r="r" b="b"/>
            <a:pathLst>
              <a:path w="7687" h="12407" extrusionOk="0">
                <a:moveTo>
                  <a:pt x="1628" y="0"/>
                </a:moveTo>
                <a:cubicBezTo>
                  <a:pt x="1" y="0"/>
                  <a:pt x="860" y="12135"/>
                  <a:pt x="2994" y="12402"/>
                </a:cubicBezTo>
                <a:cubicBezTo>
                  <a:pt x="3018" y="12405"/>
                  <a:pt x="3042" y="12406"/>
                  <a:pt x="3066" y="12406"/>
                </a:cubicBezTo>
                <a:cubicBezTo>
                  <a:pt x="5188" y="12406"/>
                  <a:pt x="7686" y="968"/>
                  <a:pt x="5746" y="337"/>
                </a:cubicBezTo>
                <a:cubicBezTo>
                  <a:pt x="5639" y="302"/>
                  <a:pt x="5537" y="286"/>
                  <a:pt x="5439" y="286"/>
                </a:cubicBezTo>
                <a:cubicBezTo>
                  <a:pt x="3768" y="286"/>
                  <a:pt x="3540" y="5098"/>
                  <a:pt x="3540" y="5098"/>
                </a:cubicBezTo>
                <a:cubicBezTo>
                  <a:pt x="3540" y="5098"/>
                  <a:pt x="3261" y="35"/>
                  <a:pt x="1635" y="0"/>
                </a:cubicBezTo>
                <a:cubicBezTo>
                  <a:pt x="1633" y="0"/>
                  <a:pt x="1631" y="0"/>
                  <a:pt x="16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8662150" y="769699"/>
            <a:ext cx="137116" cy="130649"/>
          </a:xfrm>
          <a:custGeom>
            <a:avLst/>
            <a:gdLst/>
            <a:ahLst/>
            <a:cxnLst/>
            <a:rect l="l" t="t" r="r" b="b"/>
            <a:pathLst>
              <a:path w="4346" h="4141" extrusionOk="0">
                <a:moveTo>
                  <a:pt x="2067" y="1"/>
                </a:moveTo>
                <a:cubicBezTo>
                  <a:pt x="969" y="1"/>
                  <a:pt x="0" y="941"/>
                  <a:pt x="112" y="2155"/>
                </a:cubicBezTo>
                <a:lnTo>
                  <a:pt x="228" y="2654"/>
                </a:lnTo>
                <a:cubicBezTo>
                  <a:pt x="344" y="2968"/>
                  <a:pt x="541" y="3247"/>
                  <a:pt x="808" y="3467"/>
                </a:cubicBezTo>
                <a:lnTo>
                  <a:pt x="1006" y="3676"/>
                </a:lnTo>
                <a:lnTo>
                  <a:pt x="1447" y="3955"/>
                </a:lnTo>
                <a:cubicBezTo>
                  <a:pt x="1721" y="4082"/>
                  <a:pt x="2002" y="4141"/>
                  <a:pt x="2275" y="4141"/>
                </a:cubicBezTo>
                <a:cubicBezTo>
                  <a:pt x="3371" y="4141"/>
                  <a:pt x="4345" y="3201"/>
                  <a:pt x="4234" y="1993"/>
                </a:cubicBezTo>
                <a:cubicBezTo>
                  <a:pt x="4199" y="1830"/>
                  <a:pt x="4164" y="1656"/>
                  <a:pt x="4129" y="1493"/>
                </a:cubicBezTo>
                <a:cubicBezTo>
                  <a:pt x="4002" y="1180"/>
                  <a:pt x="3804" y="889"/>
                  <a:pt x="3549" y="669"/>
                </a:cubicBezTo>
                <a:lnTo>
                  <a:pt x="3340" y="471"/>
                </a:lnTo>
                <a:lnTo>
                  <a:pt x="2910" y="193"/>
                </a:lnTo>
                <a:cubicBezTo>
                  <a:pt x="2631" y="61"/>
                  <a:pt x="2345" y="1"/>
                  <a:pt x="2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8317880" y="379572"/>
            <a:ext cx="71618" cy="68085"/>
          </a:xfrm>
          <a:custGeom>
            <a:avLst/>
            <a:gdLst/>
            <a:ahLst/>
            <a:cxnLst/>
            <a:rect l="l" t="t" r="r" b="b"/>
            <a:pathLst>
              <a:path w="2270" h="2158" extrusionOk="0">
                <a:moveTo>
                  <a:pt x="1102" y="0"/>
                </a:moveTo>
                <a:cubicBezTo>
                  <a:pt x="519" y="0"/>
                  <a:pt x="1" y="501"/>
                  <a:pt x="65" y="1149"/>
                </a:cubicBezTo>
                <a:lnTo>
                  <a:pt x="124" y="1416"/>
                </a:lnTo>
                <a:cubicBezTo>
                  <a:pt x="182" y="1578"/>
                  <a:pt x="286" y="1729"/>
                  <a:pt x="425" y="1845"/>
                </a:cubicBezTo>
                <a:lnTo>
                  <a:pt x="483" y="1915"/>
                </a:lnTo>
                <a:lnTo>
                  <a:pt x="716" y="2054"/>
                </a:lnTo>
                <a:cubicBezTo>
                  <a:pt x="864" y="2125"/>
                  <a:pt x="1017" y="2157"/>
                  <a:pt x="1166" y="2157"/>
                </a:cubicBezTo>
                <a:cubicBezTo>
                  <a:pt x="1749" y="2157"/>
                  <a:pt x="2269" y="1657"/>
                  <a:pt x="2214" y="1009"/>
                </a:cubicBezTo>
                <a:lnTo>
                  <a:pt x="2156" y="742"/>
                </a:lnTo>
                <a:cubicBezTo>
                  <a:pt x="2086" y="580"/>
                  <a:pt x="1981" y="429"/>
                  <a:pt x="1842" y="313"/>
                </a:cubicBezTo>
                <a:lnTo>
                  <a:pt x="1784" y="243"/>
                </a:lnTo>
                <a:lnTo>
                  <a:pt x="1552" y="104"/>
                </a:lnTo>
                <a:cubicBezTo>
                  <a:pt x="1403" y="33"/>
                  <a:pt x="1251" y="0"/>
                  <a:pt x="11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8133039" y="831986"/>
            <a:ext cx="71682" cy="68369"/>
          </a:xfrm>
          <a:custGeom>
            <a:avLst/>
            <a:gdLst/>
            <a:ahLst/>
            <a:cxnLst/>
            <a:rect l="l" t="t" r="r" b="b"/>
            <a:pathLst>
              <a:path w="2272" h="2167" extrusionOk="0">
                <a:moveTo>
                  <a:pt x="1109" y="0"/>
                </a:moveTo>
                <a:cubicBezTo>
                  <a:pt x="523" y="0"/>
                  <a:pt x="1" y="507"/>
                  <a:pt x="56" y="1147"/>
                </a:cubicBezTo>
                <a:lnTo>
                  <a:pt x="126" y="1415"/>
                </a:lnTo>
                <a:cubicBezTo>
                  <a:pt x="184" y="1589"/>
                  <a:pt x="289" y="1740"/>
                  <a:pt x="428" y="1856"/>
                </a:cubicBezTo>
                <a:lnTo>
                  <a:pt x="486" y="1914"/>
                </a:lnTo>
                <a:lnTo>
                  <a:pt x="718" y="2065"/>
                </a:lnTo>
                <a:cubicBezTo>
                  <a:pt x="865" y="2135"/>
                  <a:pt x="1016" y="2167"/>
                  <a:pt x="1163" y="2167"/>
                </a:cubicBezTo>
                <a:cubicBezTo>
                  <a:pt x="1749" y="2167"/>
                  <a:pt x="2272" y="1660"/>
                  <a:pt x="2216" y="1020"/>
                </a:cubicBezTo>
                <a:lnTo>
                  <a:pt x="2146" y="753"/>
                </a:lnTo>
                <a:cubicBezTo>
                  <a:pt x="2088" y="579"/>
                  <a:pt x="1984" y="428"/>
                  <a:pt x="1845" y="311"/>
                </a:cubicBezTo>
                <a:lnTo>
                  <a:pt x="1786" y="253"/>
                </a:lnTo>
                <a:lnTo>
                  <a:pt x="1554" y="102"/>
                </a:lnTo>
                <a:cubicBezTo>
                  <a:pt x="1407" y="32"/>
                  <a:pt x="1256" y="0"/>
                  <a:pt x="11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8560349" y="1007629"/>
            <a:ext cx="71682" cy="68211"/>
          </a:xfrm>
          <a:custGeom>
            <a:avLst/>
            <a:gdLst/>
            <a:ahLst/>
            <a:cxnLst/>
            <a:rect l="l" t="t" r="r" b="b"/>
            <a:pathLst>
              <a:path w="2272" h="2162" extrusionOk="0">
                <a:moveTo>
                  <a:pt x="1070" y="1"/>
                </a:moveTo>
                <a:cubicBezTo>
                  <a:pt x="1046" y="1"/>
                  <a:pt x="1023" y="2"/>
                  <a:pt x="999" y="3"/>
                </a:cubicBezTo>
                <a:cubicBezTo>
                  <a:pt x="430" y="61"/>
                  <a:pt x="1" y="572"/>
                  <a:pt x="59" y="1153"/>
                </a:cubicBezTo>
                <a:lnTo>
                  <a:pt x="117" y="1420"/>
                </a:lnTo>
                <a:cubicBezTo>
                  <a:pt x="187" y="1582"/>
                  <a:pt x="291" y="1733"/>
                  <a:pt x="419" y="1849"/>
                </a:cubicBezTo>
                <a:cubicBezTo>
                  <a:pt x="442" y="1873"/>
                  <a:pt x="465" y="1896"/>
                  <a:pt x="488" y="1919"/>
                </a:cubicBezTo>
                <a:lnTo>
                  <a:pt x="709" y="2058"/>
                </a:lnTo>
                <a:cubicBezTo>
                  <a:pt x="860" y="2129"/>
                  <a:pt x="1015" y="2161"/>
                  <a:pt x="1165" y="2161"/>
                </a:cubicBezTo>
                <a:cubicBezTo>
                  <a:pt x="1754" y="2161"/>
                  <a:pt x="2272" y="1661"/>
                  <a:pt x="2207" y="1013"/>
                </a:cubicBezTo>
                <a:lnTo>
                  <a:pt x="2149" y="746"/>
                </a:lnTo>
                <a:cubicBezTo>
                  <a:pt x="2091" y="584"/>
                  <a:pt x="1986" y="433"/>
                  <a:pt x="1847" y="317"/>
                </a:cubicBezTo>
                <a:lnTo>
                  <a:pt x="1777" y="247"/>
                </a:lnTo>
                <a:lnTo>
                  <a:pt x="1557" y="108"/>
                </a:lnTo>
                <a:cubicBezTo>
                  <a:pt x="1404" y="36"/>
                  <a:pt x="1234" y="1"/>
                  <a:pt x="10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8722733" y="633067"/>
            <a:ext cx="71303" cy="67990"/>
          </a:xfrm>
          <a:custGeom>
            <a:avLst/>
            <a:gdLst/>
            <a:ahLst/>
            <a:cxnLst/>
            <a:rect l="l" t="t" r="r" b="b"/>
            <a:pathLst>
              <a:path w="2260" h="2155" extrusionOk="0">
                <a:moveTo>
                  <a:pt x="1113" y="1"/>
                </a:moveTo>
                <a:cubicBezTo>
                  <a:pt x="1075" y="1"/>
                  <a:pt x="1037" y="3"/>
                  <a:pt x="999" y="8"/>
                </a:cubicBezTo>
                <a:cubicBezTo>
                  <a:pt x="418" y="54"/>
                  <a:pt x="0" y="565"/>
                  <a:pt x="47" y="1146"/>
                </a:cubicBezTo>
                <a:lnTo>
                  <a:pt x="105" y="1413"/>
                </a:lnTo>
                <a:cubicBezTo>
                  <a:pt x="174" y="1575"/>
                  <a:pt x="279" y="1726"/>
                  <a:pt x="418" y="1842"/>
                </a:cubicBezTo>
                <a:lnTo>
                  <a:pt x="476" y="1912"/>
                </a:lnTo>
                <a:lnTo>
                  <a:pt x="709" y="2051"/>
                </a:lnTo>
                <a:cubicBezTo>
                  <a:pt x="857" y="2122"/>
                  <a:pt x="1010" y="2154"/>
                  <a:pt x="1158" y="2154"/>
                </a:cubicBezTo>
                <a:cubicBezTo>
                  <a:pt x="1742" y="2154"/>
                  <a:pt x="2260" y="1654"/>
                  <a:pt x="2195" y="1006"/>
                </a:cubicBezTo>
                <a:lnTo>
                  <a:pt x="2207" y="1006"/>
                </a:lnTo>
                <a:lnTo>
                  <a:pt x="2137" y="739"/>
                </a:lnTo>
                <a:cubicBezTo>
                  <a:pt x="2079" y="577"/>
                  <a:pt x="1974" y="426"/>
                  <a:pt x="1835" y="310"/>
                </a:cubicBezTo>
                <a:lnTo>
                  <a:pt x="1765" y="240"/>
                </a:lnTo>
                <a:lnTo>
                  <a:pt x="1545" y="101"/>
                </a:lnTo>
                <a:cubicBezTo>
                  <a:pt x="1406" y="36"/>
                  <a:pt x="1260" y="1"/>
                  <a:pt x="11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/>
          <p:nvPr/>
        </p:nvSpPr>
        <p:spPr>
          <a:xfrm rot="-10555174">
            <a:off x="295236" y="4472225"/>
            <a:ext cx="137116" cy="130648"/>
          </a:xfrm>
          <a:custGeom>
            <a:avLst/>
            <a:gdLst/>
            <a:ahLst/>
            <a:cxnLst/>
            <a:rect l="l" t="t" r="r" b="b"/>
            <a:pathLst>
              <a:path w="4346" h="4141" extrusionOk="0">
                <a:moveTo>
                  <a:pt x="2067" y="1"/>
                </a:moveTo>
                <a:cubicBezTo>
                  <a:pt x="969" y="1"/>
                  <a:pt x="0" y="941"/>
                  <a:pt x="112" y="2155"/>
                </a:cubicBezTo>
                <a:lnTo>
                  <a:pt x="228" y="2654"/>
                </a:lnTo>
                <a:cubicBezTo>
                  <a:pt x="344" y="2968"/>
                  <a:pt x="541" y="3247"/>
                  <a:pt x="808" y="3467"/>
                </a:cubicBezTo>
                <a:lnTo>
                  <a:pt x="1006" y="3676"/>
                </a:lnTo>
                <a:lnTo>
                  <a:pt x="1447" y="3955"/>
                </a:lnTo>
                <a:cubicBezTo>
                  <a:pt x="1721" y="4082"/>
                  <a:pt x="2002" y="4141"/>
                  <a:pt x="2275" y="4141"/>
                </a:cubicBezTo>
                <a:cubicBezTo>
                  <a:pt x="3371" y="4141"/>
                  <a:pt x="4345" y="3201"/>
                  <a:pt x="4234" y="1993"/>
                </a:cubicBezTo>
                <a:cubicBezTo>
                  <a:pt x="4199" y="1830"/>
                  <a:pt x="4164" y="1656"/>
                  <a:pt x="4129" y="1493"/>
                </a:cubicBezTo>
                <a:cubicBezTo>
                  <a:pt x="4002" y="1180"/>
                  <a:pt x="3804" y="889"/>
                  <a:pt x="3549" y="669"/>
                </a:cubicBezTo>
                <a:lnTo>
                  <a:pt x="3340" y="471"/>
                </a:lnTo>
                <a:lnTo>
                  <a:pt x="2910" y="193"/>
                </a:lnTo>
                <a:cubicBezTo>
                  <a:pt x="2631" y="61"/>
                  <a:pt x="2345" y="1"/>
                  <a:pt x="2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/>
          <p:nvPr/>
        </p:nvSpPr>
        <p:spPr>
          <a:xfrm rot="-10555174">
            <a:off x="597348" y="4696041"/>
            <a:ext cx="71618" cy="68085"/>
          </a:xfrm>
          <a:custGeom>
            <a:avLst/>
            <a:gdLst/>
            <a:ahLst/>
            <a:cxnLst/>
            <a:rect l="l" t="t" r="r" b="b"/>
            <a:pathLst>
              <a:path w="2270" h="2158" extrusionOk="0">
                <a:moveTo>
                  <a:pt x="1102" y="0"/>
                </a:moveTo>
                <a:cubicBezTo>
                  <a:pt x="519" y="0"/>
                  <a:pt x="1" y="501"/>
                  <a:pt x="65" y="1149"/>
                </a:cubicBezTo>
                <a:lnTo>
                  <a:pt x="124" y="1416"/>
                </a:lnTo>
                <a:cubicBezTo>
                  <a:pt x="182" y="1578"/>
                  <a:pt x="286" y="1729"/>
                  <a:pt x="425" y="1845"/>
                </a:cubicBezTo>
                <a:lnTo>
                  <a:pt x="483" y="1915"/>
                </a:lnTo>
                <a:lnTo>
                  <a:pt x="716" y="2054"/>
                </a:lnTo>
                <a:cubicBezTo>
                  <a:pt x="864" y="2125"/>
                  <a:pt x="1017" y="2157"/>
                  <a:pt x="1166" y="2157"/>
                </a:cubicBezTo>
                <a:cubicBezTo>
                  <a:pt x="1749" y="2157"/>
                  <a:pt x="2269" y="1657"/>
                  <a:pt x="2214" y="1009"/>
                </a:cubicBezTo>
                <a:lnTo>
                  <a:pt x="2156" y="742"/>
                </a:lnTo>
                <a:cubicBezTo>
                  <a:pt x="2086" y="580"/>
                  <a:pt x="1981" y="429"/>
                  <a:pt x="1842" y="313"/>
                </a:cubicBezTo>
                <a:lnTo>
                  <a:pt x="1784" y="243"/>
                </a:lnTo>
                <a:lnTo>
                  <a:pt x="1552" y="104"/>
                </a:lnTo>
                <a:cubicBezTo>
                  <a:pt x="1403" y="33"/>
                  <a:pt x="1251" y="0"/>
                  <a:pt x="11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4"/>
          <p:cNvSpPr/>
          <p:nvPr/>
        </p:nvSpPr>
        <p:spPr>
          <a:xfrm rot="-10555174">
            <a:off x="293089" y="4655948"/>
            <a:ext cx="71303" cy="67990"/>
          </a:xfrm>
          <a:custGeom>
            <a:avLst/>
            <a:gdLst/>
            <a:ahLst/>
            <a:cxnLst/>
            <a:rect l="l" t="t" r="r" b="b"/>
            <a:pathLst>
              <a:path w="2260" h="2155" extrusionOk="0">
                <a:moveTo>
                  <a:pt x="1113" y="1"/>
                </a:moveTo>
                <a:cubicBezTo>
                  <a:pt x="1075" y="1"/>
                  <a:pt x="1037" y="3"/>
                  <a:pt x="999" y="8"/>
                </a:cubicBezTo>
                <a:cubicBezTo>
                  <a:pt x="418" y="54"/>
                  <a:pt x="0" y="565"/>
                  <a:pt x="47" y="1146"/>
                </a:cubicBezTo>
                <a:lnTo>
                  <a:pt x="105" y="1413"/>
                </a:lnTo>
                <a:cubicBezTo>
                  <a:pt x="174" y="1575"/>
                  <a:pt x="279" y="1726"/>
                  <a:pt x="418" y="1842"/>
                </a:cubicBezTo>
                <a:lnTo>
                  <a:pt x="476" y="1912"/>
                </a:lnTo>
                <a:lnTo>
                  <a:pt x="709" y="2051"/>
                </a:lnTo>
                <a:cubicBezTo>
                  <a:pt x="857" y="2122"/>
                  <a:pt x="1010" y="2154"/>
                  <a:pt x="1158" y="2154"/>
                </a:cubicBezTo>
                <a:cubicBezTo>
                  <a:pt x="1742" y="2154"/>
                  <a:pt x="2260" y="1654"/>
                  <a:pt x="2195" y="1006"/>
                </a:cubicBezTo>
                <a:lnTo>
                  <a:pt x="2207" y="1006"/>
                </a:lnTo>
                <a:lnTo>
                  <a:pt x="2137" y="739"/>
                </a:lnTo>
                <a:cubicBezTo>
                  <a:pt x="2079" y="577"/>
                  <a:pt x="1974" y="426"/>
                  <a:pt x="1835" y="310"/>
                </a:cubicBezTo>
                <a:lnTo>
                  <a:pt x="1765" y="240"/>
                </a:lnTo>
                <a:lnTo>
                  <a:pt x="1545" y="101"/>
                </a:lnTo>
                <a:cubicBezTo>
                  <a:pt x="1406" y="36"/>
                  <a:pt x="1260" y="1"/>
                  <a:pt x="11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/>
          <p:nvPr/>
        </p:nvSpPr>
        <p:spPr>
          <a:xfrm>
            <a:off x="514775" y="356125"/>
            <a:ext cx="276400" cy="521550"/>
          </a:xfrm>
          <a:custGeom>
            <a:avLst/>
            <a:gdLst/>
            <a:ahLst/>
            <a:cxnLst/>
            <a:rect l="l" t="t" r="r" b="b"/>
            <a:pathLst>
              <a:path w="11056" h="20862" extrusionOk="0">
                <a:moveTo>
                  <a:pt x="8344" y="1"/>
                </a:moveTo>
                <a:cubicBezTo>
                  <a:pt x="5776" y="1"/>
                  <a:pt x="4715" y="7596"/>
                  <a:pt x="4715" y="7596"/>
                </a:cubicBezTo>
                <a:cubicBezTo>
                  <a:pt x="4715" y="7596"/>
                  <a:pt x="4445" y="929"/>
                  <a:pt x="2461" y="929"/>
                </a:cubicBezTo>
                <a:cubicBezTo>
                  <a:pt x="2381" y="929"/>
                  <a:pt x="2298" y="940"/>
                  <a:pt x="2212" y="963"/>
                </a:cubicBezTo>
                <a:cubicBezTo>
                  <a:pt x="1" y="1505"/>
                  <a:pt x="1795" y="20861"/>
                  <a:pt x="4715" y="20861"/>
                </a:cubicBezTo>
                <a:cubicBezTo>
                  <a:pt x="7593" y="20861"/>
                  <a:pt x="11055" y="129"/>
                  <a:pt x="8427" y="3"/>
                </a:cubicBezTo>
                <a:cubicBezTo>
                  <a:pt x="8399" y="2"/>
                  <a:pt x="8372" y="1"/>
                  <a:pt x="8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877475" y="765625"/>
            <a:ext cx="187750" cy="181750"/>
          </a:xfrm>
          <a:custGeom>
            <a:avLst/>
            <a:gdLst/>
            <a:ahLst/>
            <a:cxnLst/>
            <a:rect l="l" t="t" r="r" b="b"/>
            <a:pathLst>
              <a:path w="7510" h="7270" extrusionOk="0">
                <a:moveTo>
                  <a:pt x="3618" y="0"/>
                </a:moveTo>
                <a:cubicBezTo>
                  <a:pt x="3539" y="0"/>
                  <a:pt x="3459" y="3"/>
                  <a:pt x="3380" y="8"/>
                </a:cubicBezTo>
                <a:cubicBezTo>
                  <a:pt x="1419" y="217"/>
                  <a:pt x="1" y="1927"/>
                  <a:pt x="209" y="3846"/>
                </a:cubicBezTo>
                <a:lnTo>
                  <a:pt x="418" y="4764"/>
                </a:lnTo>
                <a:cubicBezTo>
                  <a:pt x="627" y="5306"/>
                  <a:pt x="960" y="5848"/>
                  <a:pt x="1461" y="6224"/>
                </a:cubicBezTo>
                <a:lnTo>
                  <a:pt x="1669" y="6432"/>
                </a:lnTo>
                <a:lnTo>
                  <a:pt x="2420" y="6933"/>
                </a:lnTo>
                <a:cubicBezTo>
                  <a:pt x="2914" y="7159"/>
                  <a:pt x="3436" y="7270"/>
                  <a:pt x="3952" y="7270"/>
                </a:cubicBezTo>
                <a:cubicBezTo>
                  <a:pt x="4961" y="7270"/>
                  <a:pt x="5943" y="6844"/>
                  <a:pt x="6634" y="6015"/>
                </a:cubicBezTo>
                <a:cubicBezTo>
                  <a:pt x="7218" y="5306"/>
                  <a:pt x="7510" y="4388"/>
                  <a:pt x="7468" y="3429"/>
                </a:cubicBezTo>
                <a:lnTo>
                  <a:pt x="7259" y="2553"/>
                </a:lnTo>
                <a:cubicBezTo>
                  <a:pt x="7009" y="1969"/>
                  <a:pt x="6675" y="1468"/>
                  <a:pt x="6216" y="1093"/>
                </a:cubicBezTo>
                <a:cubicBezTo>
                  <a:pt x="6133" y="1009"/>
                  <a:pt x="6050" y="926"/>
                  <a:pt x="6008" y="884"/>
                </a:cubicBezTo>
                <a:lnTo>
                  <a:pt x="5215" y="342"/>
                </a:lnTo>
                <a:cubicBezTo>
                  <a:pt x="4705" y="123"/>
                  <a:pt x="4164" y="0"/>
                  <a:pt x="36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720000" y="969950"/>
            <a:ext cx="95975" cy="92450"/>
          </a:xfrm>
          <a:custGeom>
            <a:avLst/>
            <a:gdLst/>
            <a:ahLst/>
            <a:cxnLst/>
            <a:rect l="l" t="t" r="r" b="b"/>
            <a:pathLst>
              <a:path w="3839" h="3698" extrusionOk="0">
                <a:moveTo>
                  <a:pt x="1847" y="1"/>
                </a:moveTo>
                <a:cubicBezTo>
                  <a:pt x="1788" y="1"/>
                  <a:pt x="1729" y="4"/>
                  <a:pt x="1669" y="11"/>
                </a:cubicBezTo>
                <a:cubicBezTo>
                  <a:pt x="1211" y="53"/>
                  <a:pt x="793" y="303"/>
                  <a:pt x="460" y="637"/>
                </a:cubicBezTo>
                <a:cubicBezTo>
                  <a:pt x="168" y="1013"/>
                  <a:pt x="1" y="1471"/>
                  <a:pt x="43" y="1972"/>
                </a:cubicBezTo>
                <a:lnTo>
                  <a:pt x="168" y="2431"/>
                </a:lnTo>
                <a:cubicBezTo>
                  <a:pt x="251" y="2723"/>
                  <a:pt x="460" y="2973"/>
                  <a:pt x="668" y="3182"/>
                </a:cubicBezTo>
                <a:lnTo>
                  <a:pt x="793" y="3265"/>
                </a:lnTo>
                <a:lnTo>
                  <a:pt x="1169" y="3515"/>
                </a:lnTo>
                <a:cubicBezTo>
                  <a:pt x="1392" y="3643"/>
                  <a:pt x="1639" y="3697"/>
                  <a:pt x="1893" y="3697"/>
                </a:cubicBezTo>
                <a:cubicBezTo>
                  <a:pt x="1971" y="3697"/>
                  <a:pt x="2050" y="3692"/>
                  <a:pt x="2128" y="3682"/>
                </a:cubicBezTo>
                <a:cubicBezTo>
                  <a:pt x="3088" y="3599"/>
                  <a:pt x="3839" y="2723"/>
                  <a:pt x="3755" y="1763"/>
                </a:cubicBezTo>
                <a:lnTo>
                  <a:pt x="3630" y="1305"/>
                </a:lnTo>
                <a:cubicBezTo>
                  <a:pt x="3505" y="1013"/>
                  <a:pt x="3338" y="762"/>
                  <a:pt x="3129" y="554"/>
                </a:cubicBezTo>
                <a:lnTo>
                  <a:pt x="3004" y="429"/>
                </a:lnTo>
                <a:lnTo>
                  <a:pt x="2629" y="178"/>
                </a:lnTo>
                <a:cubicBezTo>
                  <a:pt x="2389" y="75"/>
                  <a:pt x="2120" y="1"/>
                  <a:pt x="184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8613825" y="4693175"/>
            <a:ext cx="190625" cy="182450"/>
          </a:xfrm>
          <a:custGeom>
            <a:avLst/>
            <a:gdLst/>
            <a:ahLst/>
            <a:cxnLst/>
            <a:rect l="l" t="t" r="r" b="b"/>
            <a:pathLst>
              <a:path w="7625" h="7298" extrusionOk="0">
                <a:moveTo>
                  <a:pt x="3702" y="0"/>
                </a:moveTo>
                <a:cubicBezTo>
                  <a:pt x="1744" y="0"/>
                  <a:pt x="0" y="1686"/>
                  <a:pt x="199" y="3869"/>
                </a:cubicBezTo>
                <a:lnTo>
                  <a:pt x="408" y="4745"/>
                </a:lnTo>
                <a:cubicBezTo>
                  <a:pt x="616" y="5329"/>
                  <a:pt x="992" y="5830"/>
                  <a:pt x="1450" y="6205"/>
                </a:cubicBezTo>
                <a:lnTo>
                  <a:pt x="1659" y="6414"/>
                </a:lnTo>
                <a:lnTo>
                  <a:pt x="2452" y="6956"/>
                </a:lnTo>
                <a:cubicBezTo>
                  <a:pt x="2961" y="7175"/>
                  <a:pt x="3503" y="7298"/>
                  <a:pt x="4049" y="7298"/>
                </a:cubicBezTo>
                <a:cubicBezTo>
                  <a:pt x="4128" y="7298"/>
                  <a:pt x="4208" y="7295"/>
                  <a:pt x="4287" y="7290"/>
                </a:cubicBezTo>
                <a:cubicBezTo>
                  <a:pt x="6206" y="7081"/>
                  <a:pt x="7624" y="5371"/>
                  <a:pt x="7457" y="3452"/>
                </a:cubicBezTo>
                <a:lnTo>
                  <a:pt x="7249" y="2534"/>
                </a:lnTo>
                <a:cubicBezTo>
                  <a:pt x="7040" y="1992"/>
                  <a:pt x="6665" y="1450"/>
                  <a:pt x="6206" y="1074"/>
                </a:cubicBezTo>
                <a:lnTo>
                  <a:pt x="5997" y="866"/>
                </a:lnTo>
                <a:lnTo>
                  <a:pt x="5247" y="365"/>
                </a:lnTo>
                <a:cubicBezTo>
                  <a:pt x="4738" y="115"/>
                  <a:pt x="4212" y="0"/>
                  <a:pt x="37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8768138" y="4443675"/>
            <a:ext cx="96375" cy="92250"/>
          </a:xfrm>
          <a:custGeom>
            <a:avLst/>
            <a:gdLst/>
            <a:ahLst/>
            <a:cxnLst/>
            <a:rect l="l" t="t" r="r" b="b"/>
            <a:pathLst>
              <a:path w="3855" h="3690" extrusionOk="0">
                <a:moveTo>
                  <a:pt x="1869" y="0"/>
                </a:moveTo>
                <a:cubicBezTo>
                  <a:pt x="1815" y="0"/>
                  <a:pt x="1762" y="4"/>
                  <a:pt x="1711" y="11"/>
                </a:cubicBezTo>
                <a:cubicBezTo>
                  <a:pt x="709" y="95"/>
                  <a:pt x="0" y="971"/>
                  <a:pt x="84" y="1972"/>
                </a:cubicBezTo>
                <a:lnTo>
                  <a:pt x="167" y="2431"/>
                </a:lnTo>
                <a:cubicBezTo>
                  <a:pt x="292" y="2723"/>
                  <a:pt x="459" y="2973"/>
                  <a:pt x="709" y="3182"/>
                </a:cubicBezTo>
                <a:lnTo>
                  <a:pt x="793" y="3265"/>
                </a:lnTo>
                <a:lnTo>
                  <a:pt x="1210" y="3515"/>
                </a:lnTo>
                <a:cubicBezTo>
                  <a:pt x="1465" y="3634"/>
                  <a:pt x="1727" y="3689"/>
                  <a:pt x="1981" y="3689"/>
                </a:cubicBezTo>
                <a:cubicBezTo>
                  <a:pt x="2975" y="3689"/>
                  <a:pt x="3854" y="2851"/>
                  <a:pt x="3755" y="1722"/>
                </a:cubicBezTo>
                <a:lnTo>
                  <a:pt x="3671" y="1304"/>
                </a:lnTo>
                <a:cubicBezTo>
                  <a:pt x="3546" y="1012"/>
                  <a:pt x="3379" y="720"/>
                  <a:pt x="3129" y="554"/>
                </a:cubicBezTo>
                <a:lnTo>
                  <a:pt x="3004" y="428"/>
                </a:lnTo>
                <a:lnTo>
                  <a:pt x="2628" y="178"/>
                </a:lnTo>
                <a:cubicBezTo>
                  <a:pt x="2388" y="75"/>
                  <a:pt x="2120" y="0"/>
                  <a:pt x="18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8424000" y="4569100"/>
            <a:ext cx="95325" cy="92650"/>
          </a:xfrm>
          <a:custGeom>
            <a:avLst/>
            <a:gdLst/>
            <a:ahLst/>
            <a:cxnLst/>
            <a:rect l="l" t="t" r="r" b="b"/>
            <a:pathLst>
              <a:path w="3813" h="3706" extrusionOk="0">
                <a:moveTo>
                  <a:pt x="1828" y="0"/>
                </a:moveTo>
                <a:cubicBezTo>
                  <a:pt x="1774" y="0"/>
                  <a:pt x="1721" y="4"/>
                  <a:pt x="1669" y="11"/>
                </a:cubicBezTo>
                <a:cubicBezTo>
                  <a:pt x="1169" y="53"/>
                  <a:pt x="751" y="303"/>
                  <a:pt x="459" y="637"/>
                </a:cubicBezTo>
                <a:cubicBezTo>
                  <a:pt x="126" y="1012"/>
                  <a:pt x="0" y="1471"/>
                  <a:pt x="42" y="1972"/>
                </a:cubicBezTo>
                <a:lnTo>
                  <a:pt x="126" y="2431"/>
                </a:lnTo>
                <a:cubicBezTo>
                  <a:pt x="251" y="2723"/>
                  <a:pt x="418" y="2973"/>
                  <a:pt x="668" y="3181"/>
                </a:cubicBezTo>
                <a:lnTo>
                  <a:pt x="751" y="3265"/>
                </a:lnTo>
                <a:lnTo>
                  <a:pt x="1169" y="3515"/>
                </a:lnTo>
                <a:cubicBezTo>
                  <a:pt x="1430" y="3646"/>
                  <a:pt x="1699" y="3706"/>
                  <a:pt x="1960" y="3706"/>
                </a:cubicBezTo>
                <a:cubicBezTo>
                  <a:pt x="2946" y="3706"/>
                  <a:pt x="3812" y="2852"/>
                  <a:pt x="3713" y="1763"/>
                </a:cubicBezTo>
                <a:lnTo>
                  <a:pt x="3630" y="1304"/>
                </a:lnTo>
                <a:cubicBezTo>
                  <a:pt x="3505" y="1012"/>
                  <a:pt x="3338" y="762"/>
                  <a:pt x="3087" y="553"/>
                </a:cubicBezTo>
                <a:lnTo>
                  <a:pt x="2962" y="428"/>
                </a:lnTo>
                <a:lnTo>
                  <a:pt x="2587" y="178"/>
                </a:lnTo>
                <a:cubicBezTo>
                  <a:pt x="2347" y="75"/>
                  <a:pt x="2078" y="0"/>
                  <a:pt x="1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ctrTitle"/>
          </p:nvPr>
        </p:nvSpPr>
        <p:spPr>
          <a:xfrm flipH="1">
            <a:off x="1125573" y="266309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ubTitle" idx="1"/>
          </p:nvPr>
        </p:nvSpPr>
        <p:spPr>
          <a:xfrm flipH="1">
            <a:off x="788675" y="3099800"/>
            <a:ext cx="2234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ctrTitle" idx="2"/>
          </p:nvPr>
        </p:nvSpPr>
        <p:spPr>
          <a:xfrm flipH="1">
            <a:off x="3792986" y="184974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subTitle" idx="3"/>
          </p:nvPr>
        </p:nvSpPr>
        <p:spPr>
          <a:xfrm flipH="1">
            <a:off x="3434488" y="2917500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ctrTitle" idx="4"/>
          </p:nvPr>
        </p:nvSpPr>
        <p:spPr>
          <a:xfrm flipH="1">
            <a:off x="6458497" y="2660486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subTitle" idx="5"/>
          </p:nvPr>
        </p:nvSpPr>
        <p:spPr>
          <a:xfrm flipH="1">
            <a:off x="6121597" y="3103575"/>
            <a:ext cx="2234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 idx="6"/>
          </p:nvPr>
        </p:nvSpPr>
        <p:spPr>
          <a:xfrm>
            <a:off x="1728975" y="356125"/>
            <a:ext cx="568590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20"/>
          <p:cNvGrpSpPr/>
          <p:nvPr/>
        </p:nvGrpSpPr>
        <p:grpSpPr>
          <a:xfrm>
            <a:off x="8079031" y="316436"/>
            <a:ext cx="737871" cy="673968"/>
            <a:chOff x="4730850" y="2860225"/>
            <a:chExt cx="600725" cy="548700"/>
          </a:xfrm>
        </p:grpSpPr>
        <p:sp>
          <p:nvSpPr>
            <p:cNvPr id="199" name="Google Shape;199;p20"/>
            <p:cNvSpPr/>
            <p:nvPr/>
          </p:nvSpPr>
          <p:spPr>
            <a:xfrm>
              <a:off x="4730850" y="2860225"/>
              <a:ext cx="600725" cy="548700"/>
            </a:xfrm>
            <a:custGeom>
              <a:avLst/>
              <a:gdLst/>
              <a:ahLst/>
              <a:cxnLst/>
              <a:rect l="l" t="t" r="r" b="b"/>
              <a:pathLst>
                <a:path w="24029" h="21948" extrusionOk="0">
                  <a:moveTo>
                    <a:pt x="12734" y="0"/>
                  </a:moveTo>
                  <a:cubicBezTo>
                    <a:pt x="9346" y="0"/>
                    <a:pt x="10263" y="9568"/>
                    <a:pt x="10263" y="9568"/>
                  </a:cubicBezTo>
                  <a:cubicBezTo>
                    <a:pt x="10263" y="9568"/>
                    <a:pt x="6405" y="4649"/>
                    <a:pt x="3770" y="4649"/>
                  </a:cubicBezTo>
                  <a:cubicBezTo>
                    <a:pt x="3186" y="4649"/>
                    <a:pt x="2662" y="4890"/>
                    <a:pt x="2253" y="5480"/>
                  </a:cubicBezTo>
                  <a:cubicBezTo>
                    <a:pt x="1" y="8734"/>
                    <a:pt x="9595" y="12155"/>
                    <a:pt x="9595" y="12155"/>
                  </a:cubicBezTo>
                  <a:cubicBezTo>
                    <a:pt x="9595" y="12155"/>
                    <a:pt x="2378" y="16159"/>
                    <a:pt x="4798" y="18954"/>
                  </a:cubicBezTo>
                  <a:cubicBezTo>
                    <a:pt x="5160" y="19379"/>
                    <a:pt x="5551" y="19560"/>
                    <a:pt x="5953" y="19560"/>
                  </a:cubicBezTo>
                  <a:cubicBezTo>
                    <a:pt x="8235" y="19560"/>
                    <a:pt x="10888" y="13741"/>
                    <a:pt x="10888" y="13740"/>
                  </a:cubicBezTo>
                  <a:lnTo>
                    <a:pt x="10888" y="13740"/>
                  </a:lnTo>
                  <a:cubicBezTo>
                    <a:pt x="10888" y="13741"/>
                    <a:pt x="10149" y="21948"/>
                    <a:pt x="12691" y="21948"/>
                  </a:cubicBezTo>
                  <a:cubicBezTo>
                    <a:pt x="12781" y="21948"/>
                    <a:pt x="12875" y="21938"/>
                    <a:pt x="12974" y="21916"/>
                  </a:cubicBezTo>
                  <a:cubicBezTo>
                    <a:pt x="15852" y="21290"/>
                    <a:pt x="12974" y="13741"/>
                    <a:pt x="12974" y="13740"/>
                  </a:cubicBezTo>
                  <a:lnTo>
                    <a:pt x="12974" y="13740"/>
                  </a:lnTo>
                  <a:cubicBezTo>
                    <a:pt x="12975" y="13740"/>
                    <a:pt x="16835" y="17405"/>
                    <a:pt x="19432" y="17405"/>
                  </a:cubicBezTo>
                  <a:cubicBezTo>
                    <a:pt x="20228" y="17405"/>
                    <a:pt x="20906" y="17060"/>
                    <a:pt x="21317" y="16159"/>
                  </a:cubicBezTo>
                  <a:cubicBezTo>
                    <a:pt x="23069" y="12322"/>
                    <a:pt x="12974" y="11195"/>
                    <a:pt x="12974" y="11195"/>
                  </a:cubicBezTo>
                  <a:cubicBezTo>
                    <a:pt x="12974" y="11195"/>
                    <a:pt x="24029" y="8067"/>
                    <a:pt x="21776" y="4938"/>
                  </a:cubicBezTo>
                  <a:cubicBezTo>
                    <a:pt x="21406" y="4425"/>
                    <a:pt x="20904" y="4210"/>
                    <a:pt x="20323" y="4210"/>
                  </a:cubicBezTo>
                  <a:cubicBezTo>
                    <a:pt x="17362" y="4210"/>
                    <a:pt x="12348" y="9777"/>
                    <a:pt x="12348" y="9777"/>
                  </a:cubicBezTo>
                  <a:cubicBezTo>
                    <a:pt x="12348" y="9777"/>
                    <a:pt x="16645" y="475"/>
                    <a:pt x="12974" y="16"/>
                  </a:cubicBezTo>
                  <a:cubicBezTo>
                    <a:pt x="12892" y="5"/>
                    <a:pt x="12812" y="0"/>
                    <a:pt x="127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4954025" y="3100475"/>
              <a:ext cx="122050" cy="87625"/>
            </a:xfrm>
            <a:custGeom>
              <a:avLst/>
              <a:gdLst/>
              <a:ahLst/>
              <a:cxnLst/>
              <a:rect l="l" t="t" r="r" b="b"/>
              <a:pathLst>
                <a:path w="4882" h="3505" extrusionOk="0">
                  <a:moveTo>
                    <a:pt x="2295" y="0"/>
                  </a:moveTo>
                  <a:cubicBezTo>
                    <a:pt x="1" y="0"/>
                    <a:pt x="376" y="3504"/>
                    <a:pt x="2629" y="3504"/>
                  </a:cubicBezTo>
                  <a:cubicBezTo>
                    <a:pt x="4881" y="3504"/>
                    <a:pt x="4548" y="0"/>
                    <a:pt x="2295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" name="Google Shape;201;p20"/>
          <p:cNvSpPr/>
          <p:nvPr/>
        </p:nvSpPr>
        <p:spPr>
          <a:xfrm>
            <a:off x="7889625" y="899713"/>
            <a:ext cx="189400" cy="182325"/>
          </a:xfrm>
          <a:custGeom>
            <a:avLst/>
            <a:gdLst/>
            <a:ahLst/>
            <a:cxnLst/>
            <a:rect l="l" t="t" r="r" b="b"/>
            <a:pathLst>
              <a:path w="7576" h="7293" extrusionOk="0">
                <a:moveTo>
                  <a:pt x="3590" y="0"/>
                </a:moveTo>
                <a:cubicBezTo>
                  <a:pt x="2585" y="0"/>
                  <a:pt x="1606" y="435"/>
                  <a:pt x="918" y="1233"/>
                </a:cubicBezTo>
                <a:cubicBezTo>
                  <a:pt x="293" y="1984"/>
                  <a:pt x="1" y="2902"/>
                  <a:pt x="84" y="3861"/>
                </a:cubicBezTo>
                <a:lnTo>
                  <a:pt x="293" y="4737"/>
                </a:lnTo>
                <a:cubicBezTo>
                  <a:pt x="501" y="5321"/>
                  <a:pt x="877" y="5822"/>
                  <a:pt x="1336" y="6197"/>
                </a:cubicBezTo>
                <a:cubicBezTo>
                  <a:pt x="1419" y="6281"/>
                  <a:pt x="1502" y="6364"/>
                  <a:pt x="1544" y="6448"/>
                </a:cubicBezTo>
                <a:lnTo>
                  <a:pt x="2337" y="6948"/>
                </a:lnTo>
                <a:cubicBezTo>
                  <a:pt x="2834" y="7184"/>
                  <a:pt x="3347" y="7293"/>
                  <a:pt x="3847" y="7293"/>
                </a:cubicBezTo>
                <a:cubicBezTo>
                  <a:pt x="5817" y="7293"/>
                  <a:pt x="7576" y="5607"/>
                  <a:pt x="7343" y="3444"/>
                </a:cubicBezTo>
                <a:lnTo>
                  <a:pt x="7343" y="3402"/>
                </a:lnTo>
                <a:lnTo>
                  <a:pt x="7134" y="2526"/>
                </a:lnTo>
                <a:cubicBezTo>
                  <a:pt x="6925" y="1942"/>
                  <a:pt x="6550" y="1442"/>
                  <a:pt x="6091" y="1066"/>
                </a:cubicBezTo>
                <a:lnTo>
                  <a:pt x="5883" y="858"/>
                </a:lnTo>
                <a:lnTo>
                  <a:pt x="5132" y="357"/>
                </a:lnTo>
                <a:cubicBezTo>
                  <a:pt x="4635" y="116"/>
                  <a:pt x="4109" y="0"/>
                  <a:pt x="35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0"/>
          <p:cNvSpPr/>
          <p:nvPr/>
        </p:nvSpPr>
        <p:spPr>
          <a:xfrm>
            <a:off x="8128575" y="1255500"/>
            <a:ext cx="93875" cy="92350"/>
          </a:xfrm>
          <a:custGeom>
            <a:avLst/>
            <a:gdLst/>
            <a:ahLst/>
            <a:cxnLst/>
            <a:rect l="l" t="t" r="r" b="b"/>
            <a:pathLst>
              <a:path w="3755" h="3694" extrusionOk="0">
                <a:moveTo>
                  <a:pt x="1830" y="1"/>
                </a:moveTo>
                <a:cubicBezTo>
                  <a:pt x="1323" y="1"/>
                  <a:pt x="818" y="214"/>
                  <a:pt x="459" y="628"/>
                </a:cubicBezTo>
                <a:cubicBezTo>
                  <a:pt x="167" y="1003"/>
                  <a:pt x="0" y="1462"/>
                  <a:pt x="42" y="1963"/>
                </a:cubicBezTo>
                <a:lnTo>
                  <a:pt x="167" y="2422"/>
                </a:lnTo>
                <a:cubicBezTo>
                  <a:pt x="251" y="2714"/>
                  <a:pt x="417" y="2964"/>
                  <a:pt x="668" y="3173"/>
                </a:cubicBezTo>
                <a:lnTo>
                  <a:pt x="793" y="3256"/>
                </a:lnTo>
                <a:lnTo>
                  <a:pt x="1168" y="3506"/>
                </a:lnTo>
                <a:cubicBezTo>
                  <a:pt x="1422" y="3633"/>
                  <a:pt x="1690" y="3693"/>
                  <a:pt x="1953" y="3693"/>
                </a:cubicBezTo>
                <a:cubicBezTo>
                  <a:pt x="2468" y="3693"/>
                  <a:pt x="2964" y="3462"/>
                  <a:pt x="3296" y="3047"/>
                </a:cubicBezTo>
                <a:cubicBezTo>
                  <a:pt x="3630" y="2672"/>
                  <a:pt x="3755" y="2213"/>
                  <a:pt x="3713" y="1713"/>
                </a:cubicBezTo>
                <a:lnTo>
                  <a:pt x="3630" y="1295"/>
                </a:lnTo>
                <a:cubicBezTo>
                  <a:pt x="3504" y="1003"/>
                  <a:pt x="3338" y="711"/>
                  <a:pt x="3087" y="545"/>
                </a:cubicBezTo>
                <a:lnTo>
                  <a:pt x="3004" y="419"/>
                </a:lnTo>
                <a:lnTo>
                  <a:pt x="2587" y="169"/>
                </a:lnTo>
                <a:cubicBezTo>
                  <a:pt x="2347" y="56"/>
                  <a:pt x="2088" y="1"/>
                  <a:pt x="18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0"/>
          <p:cNvSpPr/>
          <p:nvPr/>
        </p:nvSpPr>
        <p:spPr>
          <a:xfrm>
            <a:off x="8403700" y="1223000"/>
            <a:ext cx="93875" cy="92925"/>
          </a:xfrm>
          <a:custGeom>
            <a:avLst/>
            <a:gdLst/>
            <a:ahLst/>
            <a:cxnLst/>
            <a:rect l="l" t="t" r="r" b="b"/>
            <a:pathLst>
              <a:path w="3755" h="3717" extrusionOk="0">
                <a:moveTo>
                  <a:pt x="1801" y="1"/>
                </a:moveTo>
                <a:cubicBezTo>
                  <a:pt x="1286" y="1"/>
                  <a:pt x="790" y="214"/>
                  <a:pt x="459" y="628"/>
                </a:cubicBezTo>
                <a:cubicBezTo>
                  <a:pt x="125" y="1003"/>
                  <a:pt x="0" y="1504"/>
                  <a:pt x="42" y="1963"/>
                </a:cubicBezTo>
                <a:lnTo>
                  <a:pt x="125" y="2422"/>
                </a:lnTo>
                <a:cubicBezTo>
                  <a:pt x="251" y="2714"/>
                  <a:pt x="417" y="2964"/>
                  <a:pt x="668" y="3173"/>
                </a:cubicBezTo>
                <a:lnTo>
                  <a:pt x="751" y="3298"/>
                </a:lnTo>
                <a:lnTo>
                  <a:pt x="1168" y="3548"/>
                </a:lnTo>
                <a:cubicBezTo>
                  <a:pt x="1408" y="3661"/>
                  <a:pt x="1667" y="3717"/>
                  <a:pt x="1925" y="3717"/>
                </a:cubicBezTo>
                <a:cubicBezTo>
                  <a:pt x="2432" y="3717"/>
                  <a:pt x="2937" y="3503"/>
                  <a:pt x="3296" y="3089"/>
                </a:cubicBezTo>
                <a:cubicBezTo>
                  <a:pt x="3588" y="2714"/>
                  <a:pt x="3755" y="2213"/>
                  <a:pt x="3713" y="1754"/>
                </a:cubicBezTo>
                <a:lnTo>
                  <a:pt x="3588" y="1296"/>
                </a:lnTo>
                <a:cubicBezTo>
                  <a:pt x="3504" y="1003"/>
                  <a:pt x="3296" y="753"/>
                  <a:pt x="3087" y="545"/>
                </a:cubicBezTo>
                <a:lnTo>
                  <a:pt x="2962" y="419"/>
                </a:lnTo>
                <a:lnTo>
                  <a:pt x="2587" y="169"/>
                </a:lnTo>
                <a:cubicBezTo>
                  <a:pt x="2333" y="56"/>
                  <a:pt x="2065" y="1"/>
                  <a:pt x="18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0"/>
          <p:cNvSpPr/>
          <p:nvPr/>
        </p:nvSpPr>
        <p:spPr>
          <a:xfrm>
            <a:off x="7834850" y="540000"/>
            <a:ext cx="93875" cy="92350"/>
          </a:xfrm>
          <a:custGeom>
            <a:avLst/>
            <a:gdLst/>
            <a:ahLst/>
            <a:cxnLst/>
            <a:rect l="l" t="t" r="r" b="b"/>
            <a:pathLst>
              <a:path w="3755" h="3694" extrusionOk="0">
                <a:moveTo>
                  <a:pt x="1830" y="1"/>
                </a:moveTo>
                <a:cubicBezTo>
                  <a:pt x="1323" y="1"/>
                  <a:pt x="818" y="214"/>
                  <a:pt x="459" y="628"/>
                </a:cubicBezTo>
                <a:cubicBezTo>
                  <a:pt x="167" y="1003"/>
                  <a:pt x="0" y="1462"/>
                  <a:pt x="42" y="1963"/>
                </a:cubicBezTo>
                <a:lnTo>
                  <a:pt x="167" y="2422"/>
                </a:lnTo>
                <a:cubicBezTo>
                  <a:pt x="251" y="2714"/>
                  <a:pt x="417" y="2964"/>
                  <a:pt x="668" y="3173"/>
                </a:cubicBezTo>
                <a:lnTo>
                  <a:pt x="793" y="3256"/>
                </a:lnTo>
                <a:lnTo>
                  <a:pt x="1168" y="3506"/>
                </a:lnTo>
                <a:cubicBezTo>
                  <a:pt x="1422" y="3633"/>
                  <a:pt x="1690" y="3693"/>
                  <a:pt x="1953" y="3693"/>
                </a:cubicBezTo>
                <a:cubicBezTo>
                  <a:pt x="2468" y="3693"/>
                  <a:pt x="2964" y="3462"/>
                  <a:pt x="3296" y="3047"/>
                </a:cubicBezTo>
                <a:cubicBezTo>
                  <a:pt x="3630" y="2672"/>
                  <a:pt x="3755" y="2213"/>
                  <a:pt x="3713" y="1713"/>
                </a:cubicBezTo>
                <a:lnTo>
                  <a:pt x="3630" y="1295"/>
                </a:lnTo>
                <a:cubicBezTo>
                  <a:pt x="3504" y="1003"/>
                  <a:pt x="3338" y="711"/>
                  <a:pt x="3087" y="545"/>
                </a:cubicBezTo>
                <a:lnTo>
                  <a:pt x="3004" y="419"/>
                </a:lnTo>
                <a:lnTo>
                  <a:pt x="2587" y="169"/>
                </a:lnTo>
                <a:cubicBezTo>
                  <a:pt x="2347" y="56"/>
                  <a:pt x="2088" y="1"/>
                  <a:pt x="18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0"/>
          <p:cNvSpPr/>
          <p:nvPr/>
        </p:nvSpPr>
        <p:spPr>
          <a:xfrm>
            <a:off x="555763" y="4289650"/>
            <a:ext cx="328475" cy="530025"/>
          </a:xfrm>
          <a:custGeom>
            <a:avLst/>
            <a:gdLst/>
            <a:ahLst/>
            <a:cxnLst/>
            <a:rect l="l" t="t" r="r" b="b"/>
            <a:pathLst>
              <a:path w="13139" h="21201" extrusionOk="0">
                <a:moveTo>
                  <a:pt x="2773" y="1"/>
                </a:moveTo>
                <a:cubicBezTo>
                  <a:pt x="0" y="1"/>
                  <a:pt x="1462" y="20734"/>
                  <a:pt x="5126" y="21192"/>
                </a:cubicBezTo>
                <a:cubicBezTo>
                  <a:pt x="5167" y="21198"/>
                  <a:pt x="5208" y="21200"/>
                  <a:pt x="5249" y="21200"/>
                </a:cubicBezTo>
                <a:cubicBezTo>
                  <a:pt x="8854" y="21200"/>
                  <a:pt x="13138" y="1657"/>
                  <a:pt x="9798" y="585"/>
                </a:cubicBezTo>
                <a:cubicBezTo>
                  <a:pt x="9610" y="525"/>
                  <a:pt x="9431" y="496"/>
                  <a:pt x="9262" y="496"/>
                </a:cubicBezTo>
                <a:cubicBezTo>
                  <a:pt x="6378" y="496"/>
                  <a:pt x="6043" y="8720"/>
                  <a:pt x="6043" y="8720"/>
                </a:cubicBezTo>
                <a:cubicBezTo>
                  <a:pt x="6043" y="8720"/>
                  <a:pt x="5584" y="84"/>
                  <a:pt x="2789" y="1"/>
                </a:cubicBezTo>
                <a:cubicBezTo>
                  <a:pt x="2784" y="1"/>
                  <a:pt x="2778" y="1"/>
                  <a:pt x="27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0"/>
          <p:cNvSpPr/>
          <p:nvPr/>
        </p:nvSpPr>
        <p:spPr>
          <a:xfrm>
            <a:off x="955450" y="4401375"/>
            <a:ext cx="154129" cy="149479"/>
          </a:xfrm>
          <a:custGeom>
            <a:avLst/>
            <a:gdLst/>
            <a:ahLst/>
            <a:cxnLst/>
            <a:rect l="l" t="t" r="r" b="b"/>
            <a:pathLst>
              <a:path w="3812" h="3697" extrusionOk="0">
                <a:moveTo>
                  <a:pt x="1855" y="1"/>
                </a:moveTo>
                <a:cubicBezTo>
                  <a:pt x="868" y="1"/>
                  <a:pt x="0" y="862"/>
                  <a:pt x="99" y="1984"/>
                </a:cubicBezTo>
                <a:lnTo>
                  <a:pt x="224" y="2443"/>
                </a:lnTo>
                <a:cubicBezTo>
                  <a:pt x="308" y="2694"/>
                  <a:pt x="474" y="2986"/>
                  <a:pt x="725" y="3152"/>
                </a:cubicBezTo>
                <a:lnTo>
                  <a:pt x="850" y="3278"/>
                </a:lnTo>
                <a:lnTo>
                  <a:pt x="1225" y="3528"/>
                </a:lnTo>
                <a:cubicBezTo>
                  <a:pt x="1479" y="3641"/>
                  <a:pt x="1747" y="3696"/>
                  <a:pt x="2011" y="3696"/>
                </a:cubicBezTo>
                <a:cubicBezTo>
                  <a:pt x="2526" y="3696"/>
                  <a:pt x="3022" y="3483"/>
                  <a:pt x="3353" y="3069"/>
                </a:cubicBezTo>
                <a:cubicBezTo>
                  <a:pt x="3687" y="2694"/>
                  <a:pt x="3812" y="2235"/>
                  <a:pt x="3770" y="1734"/>
                </a:cubicBezTo>
                <a:lnTo>
                  <a:pt x="3687" y="1275"/>
                </a:lnTo>
                <a:cubicBezTo>
                  <a:pt x="3561" y="983"/>
                  <a:pt x="3395" y="733"/>
                  <a:pt x="3144" y="524"/>
                </a:cubicBezTo>
                <a:lnTo>
                  <a:pt x="3061" y="441"/>
                </a:lnTo>
                <a:lnTo>
                  <a:pt x="2644" y="191"/>
                </a:lnTo>
                <a:cubicBezTo>
                  <a:pt x="2383" y="60"/>
                  <a:pt x="2115" y="1"/>
                  <a:pt x="185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0"/>
          <p:cNvSpPr/>
          <p:nvPr/>
        </p:nvSpPr>
        <p:spPr>
          <a:xfrm>
            <a:off x="1099450" y="4615300"/>
            <a:ext cx="94925" cy="92650"/>
          </a:xfrm>
          <a:custGeom>
            <a:avLst/>
            <a:gdLst/>
            <a:ahLst/>
            <a:cxnLst/>
            <a:rect l="l" t="t" r="r" b="b"/>
            <a:pathLst>
              <a:path w="3797" h="3706" extrusionOk="0">
                <a:moveTo>
                  <a:pt x="1711" y="1"/>
                </a:moveTo>
                <a:cubicBezTo>
                  <a:pt x="709" y="126"/>
                  <a:pt x="0" y="1002"/>
                  <a:pt x="84" y="1961"/>
                </a:cubicBezTo>
                <a:lnTo>
                  <a:pt x="209" y="2420"/>
                </a:lnTo>
                <a:cubicBezTo>
                  <a:pt x="292" y="2712"/>
                  <a:pt x="459" y="2962"/>
                  <a:pt x="709" y="3171"/>
                </a:cubicBezTo>
                <a:lnTo>
                  <a:pt x="835" y="3296"/>
                </a:lnTo>
                <a:lnTo>
                  <a:pt x="1210" y="3547"/>
                </a:lnTo>
                <a:cubicBezTo>
                  <a:pt x="1453" y="3655"/>
                  <a:pt x="1709" y="3706"/>
                  <a:pt x="1962" y="3706"/>
                </a:cubicBezTo>
                <a:cubicBezTo>
                  <a:pt x="2489" y="3706"/>
                  <a:pt x="2999" y="3483"/>
                  <a:pt x="3337" y="3088"/>
                </a:cubicBezTo>
                <a:cubicBezTo>
                  <a:pt x="3671" y="2712"/>
                  <a:pt x="3796" y="2212"/>
                  <a:pt x="3755" y="1753"/>
                </a:cubicBezTo>
                <a:lnTo>
                  <a:pt x="3671" y="1294"/>
                </a:lnTo>
                <a:cubicBezTo>
                  <a:pt x="3546" y="1002"/>
                  <a:pt x="3379" y="752"/>
                  <a:pt x="3129" y="543"/>
                </a:cubicBezTo>
                <a:lnTo>
                  <a:pt x="3045" y="418"/>
                </a:lnTo>
                <a:lnTo>
                  <a:pt x="2628" y="168"/>
                </a:lnTo>
                <a:cubicBezTo>
                  <a:pt x="2336" y="42"/>
                  <a:pt x="2003" y="1"/>
                  <a:pt x="17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0"/>
          <p:cNvSpPr txBox="1">
            <a:spLocks noGrp="1"/>
          </p:cNvSpPr>
          <p:nvPr>
            <p:ph type="ctrTitle"/>
          </p:nvPr>
        </p:nvSpPr>
        <p:spPr>
          <a:xfrm flipH="1">
            <a:off x="1575150" y="2137875"/>
            <a:ext cx="2362200" cy="8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9" name="Google Shape;209;p20"/>
          <p:cNvSpPr txBox="1">
            <a:spLocks noGrp="1"/>
          </p:cNvSpPr>
          <p:nvPr>
            <p:ph type="subTitle" idx="1"/>
          </p:nvPr>
        </p:nvSpPr>
        <p:spPr>
          <a:xfrm flipH="1">
            <a:off x="1449150" y="2861475"/>
            <a:ext cx="261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0" name="Google Shape;210;p2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485475" y="2137875"/>
            <a:ext cx="3054600" cy="92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10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hiti Medium"/>
              <a:buChar char="●"/>
              <a:defRPr sz="18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hiti Medium"/>
              <a:buChar char="○"/>
              <a:defRPr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■"/>
              <a:defRPr sz="12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●"/>
              <a:defRPr sz="12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○"/>
              <a:defRPr sz="12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■"/>
              <a:defRPr sz="12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●"/>
              <a:defRPr sz="12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○"/>
              <a:defRPr sz="12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thiti Medium"/>
              <a:buChar char="■"/>
              <a:defRPr sz="12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8" r:id="rId6"/>
    <p:sldLayoutId id="2147483660" r:id="rId7"/>
    <p:sldLayoutId id="2147483661" r:id="rId8"/>
    <p:sldLayoutId id="2147483666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32"/>
          <p:cNvGrpSpPr/>
          <p:nvPr/>
        </p:nvGrpSpPr>
        <p:grpSpPr>
          <a:xfrm rot="-1196114" flipH="1">
            <a:off x="6955130" y="176806"/>
            <a:ext cx="1599621" cy="3865740"/>
            <a:chOff x="3171550" y="2693350"/>
            <a:chExt cx="309800" cy="748700"/>
          </a:xfrm>
        </p:grpSpPr>
        <p:sp>
          <p:nvSpPr>
            <p:cNvPr id="306" name="Google Shape;306;p32"/>
            <p:cNvSpPr/>
            <p:nvPr/>
          </p:nvSpPr>
          <p:spPr>
            <a:xfrm>
              <a:off x="3187500" y="3060500"/>
              <a:ext cx="51150" cy="25250"/>
            </a:xfrm>
            <a:custGeom>
              <a:avLst/>
              <a:gdLst/>
              <a:ahLst/>
              <a:cxnLst/>
              <a:rect l="l" t="t" r="r" b="b"/>
              <a:pathLst>
                <a:path w="2046" h="1010" extrusionOk="0">
                  <a:moveTo>
                    <a:pt x="1193" y="0"/>
                  </a:moveTo>
                  <a:cubicBezTo>
                    <a:pt x="378" y="0"/>
                    <a:pt x="0" y="590"/>
                    <a:pt x="453" y="932"/>
                  </a:cubicBezTo>
                  <a:cubicBezTo>
                    <a:pt x="582" y="986"/>
                    <a:pt x="707" y="1009"/>
                    <a:pt x="827" y="1009"/>
                  </a:cubicBezTo>
                  <a:cubicBezTo>
                    <a:pt x="1538" y="1009"/>
                    <a:pt x="2046" y="189"/>
                    <a:pt x="1974" y="158"/>
                  </a:cubicBezTo>
                  <a:cubicBezTo>
                    <a:pt x="1685" y="47"/>
                    <a:pt x="1422" y="0"/>
                    <a:pt x="1193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3202775" y="3069200"/>
              <a:ext cx="23800" cy="7975"/>
            </a:xfrm>
            <a:custGeom>
              <a:avLst/>
              <a:gdLst/>
              <a:ahLst/>
              <a:cxnLst/>
              <a:rect l="l" t="t" r="r" b="b"/>
              <a:pathLst>
                <a:path w="952" h="319" fill="none" extrusionOk="0">
                  <a:moveTo>
                    <a:pt x="951" y="0"/>
                  </a:moveTo>
                  <a:lnTo>
                    <a:pt x="1" y="319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3203225" y="3028600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401" y="0"/>
                  </a:moveTo>
                  <a:cubicBezTo>
                    <a:pt x="205" y="0"/>
                    <a:pt x="46" y="124"/>
                    <a:pt x="1" y="369"/>
                  </a:cubicBezTo>
                  <a:cubicBezTo>
                    <a:pt x="56" y="1175"/>
                    <a:pt x="977" y="1402"/>
                    <a:pt x="1280" y="1402"/>
                  </a:cubicBezTo>
                  <a:cubicBezTo>
                    <a:pt x="1341" y="1402"/>
                    <a:pt x="1377" y="1392"/>
                    <a:pt x="1376" y="1377"/>
                  </a:cubicBezTo>
                  <a:cubicBezTo>
                    <a:pt x="1285" y="455"/>
                    <a:pt x="777" y="0"/>
                    <a:pt x="401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3210975" y="3038250"/>
              <a:ext cx="17800" cy="17825"/>
            </a:xfrm>
            <a:custGeom>
              <a:avLst/>
              <a:gdLst/>
              <a:ahLst/>
              <a:cxnLst/>
              <a:rect l="l" t="t" r="r" b="b"/>
              <a:pathLst>
                <a:path w="712" h="713" fill="none" extrusionOk="0">
                  <a:moveTo>
                    <a:pt x="712" y="712"/>
                  </a:moveTo>
                  <a:lnTo>
                    <a:pt x="0" y="0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3228750" y="3072525"/>
              <a:ext cx="6325" cy="24650"/>
            </a:xfrm>
            <a:custGeom>
              <a:avLst/>
              <a:gdLst/>
              <a:ahLst/>
              <a:cxnLst/>
              <a:rect l="l" t="t" r="r" b="b"/>
              <a:pathLst>
                <a:path w="253" h="986" fill="none" extrusionOk="0">
                  <a:moveTo>
                    <a:pt x="253" y="0"/>
                  </a:moveTo>
                  <a:lnTo>
                    <a:pt x="1" y="986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1" name="Google Shape;311;p32"/>
            <p:cNvGrpSpPr/>
            <p:nvPr/>
          </p:nvGrpSpPr>
          <p:grpSpPr>
            <a:xfrm>
              <a:off x="3171550" y="2693350"/>
              <a:ext cx="309800" cy="748700"/>
              <a:chOff x="3171550" y="2693350"/>
              <a:chExt cx="309800" cy="748700"/>
            </a:xfrm>
          </p:grpSpPr>
          <p:sp>
            <p:nvSpPr>
              <p:cNvPr id="312" name="Google Shape;312;p32"/>
              <p:cNvSpPr/>
              <p:nvPr/>
            </p:nvSpPr>
            <p:spPr>
              <a:xfrm>
                <a:off x="3238925" y="3062900"/>
                <a:ext cx="5762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3609" extrusionOk="0">
                    <a:moveTo>
                      <a:pt x="14" y="0"/>
                    </a:moveTo>
                    <a:lnTo>
                      <a:pt x="1" y="14"/>
                    </a:lnTo>
                    <a:cubicBezTo>
                      <a:pt x="1" y="14"/>
                      <a:pt x="49" y="62"/>
                      <a:pt x="129" y="146"/>
                    </a:cubicBezTo>
                    <a:cubicBezTo>
                      <a:pt x="164" y="191"/>
                      <a:pt x="217" y="239"/>
                      <a:pt x="270" y="301"/>
                    </a:cubicBezTo>
                    <a:lnTo>
                      <a:pt x="447" y="509"/>
                    </a:lnTo>
                    <a:cubicBezTo>
                      <a:pt x="513" y="584"/>
                      <a:pt x="580" y="672"/>
                      <a:pt x="651" y="765"/>
                    </a:cubicBezTo>
                    <a:cubicBezTo>
                      <a:pt x="721" y="854"/>
                      <a:pt x="801" y="947"/>
                      <a:pt x="872" y="1053"/>
                    </a:cubicBezTo>
                    <a:lnTo>
                      <a:pt x="1093" y="1367"/>
                    </a:lnTo>
                    <a:cubicBezTo>
                      <a:pt x="1172" y="1473"/>
                      <a:pt x="1239" y="1592"/>
                      <a:pt x="1309" y="1703"/>
                    </a:cubicBezTo>
                    <a:lnTo>
                      <a:pt x="1522" y="2043"/>
                    </a:lnTo>
                    <a:cubicBezTo>
                      <a:pt x="1592" y="2154"/>
                      <a:pt x="1650" y="2273"/>
                      <a:pt x="1707" y="2383"/>
                    </a:cubicBezTo>
                    <a:cubicBezTo>
                      <a:pt x="1765" y="2494"/>
                      <a:pt x="1822" y="2600"/>
                      <a:pt x="1875" y="2702"/>
                    </a:cubicBezTo>
                    <a:cubicBezTo>
                      <a:pt x="1928" y="2795"/>
                      <a:pt x="1972" y="2892"/>
                      <a:pt x="2017" y="2994"/>
                    </a:cubicBezTo>
                    <a:lnTo>
                      <a:pt x="2282" y="3608"/>
                    </a:lnTo>
                    <a:lnTo>
                      <a:pt x="2304" y="3599"/>
                    </a:lnTo>
                    <a:cubicBezTo>
                      <a:pt x="2255" y="3378"/>
                      <a:pt x="2202" y="3157"/>
                      <a:pt x="2132" y="2941"/>
                    </a:cubicBezTo>
                    <a:cubicBezTo>
                      <a:pt x="2105" y="2834"/>
                      <a:pt x="2065" y="2733"/>
                      <a:pt x="2021" y="2631"/>
                    </a:cubicBezTo>
                    <a:cubicBezTo>
                      <a:pt x="1977" y="2525"/>
                      <a:pt x="1928" y="2410"/>
                      <a:pt x="1871" y="2295"/>
                    </a:cubicBezTo>
                    <a:lnTo>
                      <a:pt x="1791" y="2118"/>
                    </a:lnTo>
                    <a:cubicBezTo>
                      <a:pt x="1765" y="2056"/>
                      <a:pt x="1734" y="1994"/>
                      <a:pt x="1698" y="1941"/>
                    </a:cubicBezTo>
                    <a:lnTo>
                      <a:pt x="1491" y="1592"/>
                    </a:lnTo>
                    <a:cubicBezTo>
                      <a:pt x="1415" y="1473"/>
                      <a:pt x="1340" y="1362"/>
                      <a:pt x="1261" y="1252"/>
                    </a:cubicBezTo>
                    <a:cubicBezTo>
                      <a:pt x="1185" y="1141"/>
                      <a:pt x="1101" y="1039"/>
                      <a:pt x="1022" y="938"/>
                    </a:cubicBezTo>
                    <a:cubicBezTo>
                      <a:pt x="947" y="845"/>
                      <a:pt x="863" y="752"/>
                      <a:pt x="779" y="664"/>
                    </a:cubicBezTo>
                    <a:cubicBezTo>
                      <a:pt x="699" y="580"/>
                      <a:pt x="624" y="496"/>
                      <a:pt x="549" y="429"/>
                    </a:cubicBezTo>
                    <a:cubicBezTo>
                      <a:pt x="474" y="359"/>
                      <a:pt x="399" y="297"/>
                      <a:pt x="341" y="239"/>
                    </a:cubicBezTo>
                    <a:cubicBezTo>
                      <a:pt x="279" y="186"/>
                      <a:pt x="217" y="142"/>
                      <a:pt x="169" y="107"/>
                    </a:cubicBezTo>
                    <a:cubicBezTo>
                      <a:pt x="124" y="71"/>
                      <a:pt x="85" y="45"/>
                      <a:pt x="58" y="27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2"/>
              <p:cNvSpPr/>
              <p:nvPr/>
            </p:nvSpPr>
            <p:spPr>
              <a:xfrm>
                <a:off x="3284900" y="2825475"/>
                <a:ext cx="166050" cy="616575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24663" extrusionOk="0">
                    <a:moveTo>
                      <a:pt x="6628" y="1"/>
                    </a:moveTo>
                    <a:lnTo>
                      <a:pt x="6403" y="213"/>
                    </a:lnTo>
                    <a:cubicBezTo>
                      <a:pt x="6257" y="350"/>
                      <a:pt x="6036" y="544"/>
                      <a:pt x="5757" y="792"/>
                    </a:cubicBezTo>
                    <a:cubicBezTo>
                      <a:pt x="5479" y="1044"/>
                      <a:pt x="5134" y="1340"/>
                      <a:pt x="4745" y="1685"/>
                    </a:cubicBezTo>
                    <a:cubicBezTo>
                      <a:pt x="4351" y="2030"/>
                      <a:pt x="3909" y="2415"/>
                      <a:pt x="3445" y="2866"/>
                    </a:cubicBezTo>
                    <a:cubicBezTo>
                      <a:pt x="2941" y="3343"/>
                      <a:pt x="2468" y="3856"/>
                      <a:pt x="2030" y="4395"/>
                    </a:cubicBezTo>
                    <a:cubicBezTo>
                      <a:pt x="1531" y="5005"/>
                      <a:pt x="1115" y="5673"/>
                      <a:pt x="788" y="6385"/>
                    </a:cubicBezTo>
                    <a:cubicBezTo>
                      <a:pt x="447" y="7154"/>
                      <a:pt x="217" y="7972"/>
                      <a:pt x="116" y="8808"/>
                    </a:cubicBezTo>
                    <a:cubicBezTo>
                      <a:pt x="1" y="9661"/>
                      <a:pt x="23" y="10536"/>
                      <a:pt x="116" y="11399"/>
                    </a:cubicBezTo>
                    <a:cubicBezTo>
                      <a:pt x="164" y="11832"/>
                      <a:pt x="240" y="12256"/>
                      <a:pt x="324" y="12681"/>
                    </a:cubicBezTo>
                    <a:cubicBezTo>
                      <a:pt x="372" y="12888"/>
                      <a:pt x="421" y="13101"/>
                      <a:pt x="469" y="13309"/>
                    </a:cubicBezTo>
                    <a:lnTo>
                      <a:pt x="633" y="13923"/>
                    </a:lnTo>
                    <a:lnTo>
                      <a:pt x="792" y="14529"/>
                    </a:lnTo>
                    <a:cubicBezTo>
                      <a:pt x="845" y="14732"/>
                      <a:pt x="903" y="14931"/>
                      <a:pt x="947" y="15130"/>
                    </a:cubicBezTo>
                    <a:cubicBezTo>
                      <a:pt x="1027" y="15532"/>
                      <a:pt x="1128" y="15921"/>
                      <a:pt x="1181" y="16315"/>
                    </a:cubicBezTo>
                    <a:cubicBezTo>
                      <a:pt x="1212" y="16514"/>
                      <a:pt x="1256" y="16704"/>
                      <a:pt x="1279" y="16899"/>
                    </a:cubicBezTo>
                    <a:cubicBezTo>
                      <a:pt x="1296" y="17093"/>
                      <a:pt x="1318" y="17288"/>
                      <a:pt x="1345" y="17473"/>
                    </a:cubicBezTo>
                    <a:cubicBezTo>
                      <a:pt x="1371" y="17663"/>
                      <a:pt x="1385" y="17854"/>
                      <a:pt x="1398" y="18039"/>
                    </a:cubicBezTo>
                    <a:cubicBezTo>
                      <a:pt x="1407" y="18225"/>
                      <a:pt x="1429" y="18411"/>
                      <a:pt x="1433" y="18592"/>
                    </a:cubicBezTo>
                    <a:cubicBezTo>
                      <a:pt x="1455" y="19277"/>
                      <a:pt x="1433" y="19962"/>
                      <a:pt x="1358" y="20639"/>
                    </a:cubicBezTo>
                    <a:cubicBezTo>
                      <a:pt x="1310" y="20953"/>
                      <a:pt x="1274" y="21258"/>
                      <a:pt x="1212" y="21541"/>
                    </a:cubicBezTo>
                    <a:cubicBezTo>
                      <a:pt x="1181" y="21682"/>
                      <a:pt x="1159" y="21824"/>
                      <a:pt x="1124" y="21956"/>
                    </a:cubicBezTo>
                    <a:cubicBezTo>
                      <a:pt x="1088" y="22089"/>
                      <a:pt x="1053" y="22217"/>
                      <a:pt x="1022" y="22341"/>
                    </a:cubicBezTo>
                    <a:cubicBezTo>
                      <a:pt x="996" y="22469"/>
                      <a:pt x="951" y="22589"/>
                      <a:pt x="912" y="22699"/>
                    </a:cubicBezTo>
                    <a:cubicBezTo>
                      <a:pt x="876" y="22814"/>
                      <a:pt x="845" y="22929"/>
                      <a:pt x="801" y="23031"/>
                    </a:cubicBezTo>
                    <a:cubicBezTo>
                      <a:pt x="722" y="23243"/>
                      <a:pt x="655" y="23438"/>
                      <a:pt x="576" y="23606"/>
                    </a:cubicBezTo>
                    <a:cubicBezTo>
                      <a:pt x="531" y="23690"/>
                      <a:pt x="496" y="23769"/>
                      <a:pt x="465" y="23844"/>
                    </a:cubicBezTo>
                    <a:cubicBezTo>
                      <a:pt x="430" y="23920"/>
                      <a:pt x="390" y="23990"/>
                      <a:pt x="359" y="24057"/>
                    </a:cubicBezTo>
                    <a:cubicBezTo>
                      <a:pt x="297" y="24185"/>
                      <a:pt x="240" y="24295"/>
                      <a:pt x="191" y="24379"/>
                    </a:cubicBezTo>
                    <a:lnTo>
                      <a:pt x="36" y="24649"/>
                    </a:lnTo>
                    <a:lnTo>
                      <a:pt x="54" y="24662"/>
                    </a:lnTo>
                    <a:lnTo>
                      <a:pt x="213" y="24401"/>
                    </a:lnTo>
                    <a:cubicBezTo>
                      <a:pt x="271" y="24317"/>
                      <a:pt x="328" y="24207"/>
                      <a:pt x="394" y="24079"/>
                    </a:cubicBezTo>
                    <a:cubicBezTo>
                      <a:pt x="430" y="24017"/>
                      <a:pt x="469" y="23946"/>
                      <a:pt x="505" y="23875"/>
                    </a:cubicBezTo>
                    <a:lnTo>
                      <a:pt x="620" y="23632"/>
                    </a:lnTo>
                    <a:cubicBezTo>
                      <a:pt x="708" y="23469"/>
                      <a:pt x="779" y="23274"/>
                      <a:pt x="867" y="23062"/>
                    </a:cubicBezTo>
                    <a:cubicBezTo>
                      <a:pt x="912" y="22960"/>
                      <a:pt x="947" y="22850"/>
                      <a:pt x="987" y="22730"/>
                    </a:cubicBezTo>
                    <a:cubicBezTo>
                      <a:pt x="1022" y="22615"/>
                      <a:pt x="1071" y="22500"/>
                      <a:pt x="1106" y="22372"/>
                    </a:cubicBezTo>
                    <a:cubicBezTo>
                      <a:pt x="1270" y="21811"/>
                      <a:pt x="1398" y="21240"/>
                      <a:pt x="1478" y="20661"/>
                    </a:cubicBezTo>
                    <a:cubicBezTo>
                      <a:pt x="1562" y="19971"/>
                      <a:pt x="1597" y="19282"/>
                      <a:pt x="1584" y="18592"/>
                    </a:cubicBezTo>
                    <a:cubicBezTo>
                      <a:pt x="1584" y="18406"/>
                      <a:pt x="1566" y="18221"/>
                      <a:pt x="1557" y="18030"/>
                    </a:cubicBezTo>
                    <a:cubicBezTo>
                      <a:pt x="1548" y="17845"/>
                      <a:pt x="1535" y="17655"/>
                      <a:pt x="1513" y="17460"/>
                    </a:cubicBezTo>
                    <a:cubicBezTo>
                      <a:pt x="1491" y="17270"/>
                      <a:pt x="1478" y="17075"/>
                      <a:pt x="1451" y="16876"/>
                    </a:cubicBezTo>
                    <a:cubicBezTo>
                      <a:pt x="1424" y="16682"/>
                      <a:pt x="1389" y="16487"/>
                      <a:pt x="1358" y="16288"/>
                    </a:cubicBezTo>
                    <a:cubicBezTo>
                      <a:pt x="1305" y="15891"/>
                      <a:pt x="1208" y="15493"/>
                      <a:pt x="1128" y="15090"/>
                    </a:cubicBezTo>
                    <a:cubicBezTo>
                      <a:pt x="1035" y="14684"/>
                      <a:pt x="925" y="14281"/>
                      <a:pt x="819" y="13874"/>
                    </a:cubicBezTo>
                    <a:cubicBezTo>
                      <a:pt x="589" y="13052"/>
                      <a:pt x="425" y="12221"/>
                      <a:pt x="324" y="11376"/>
                    </a:cubicBezTo>
                    <a:cubicBezTo>
                      <a:pt x="226" y="10528"/>
                      <a:pt x="204" y="9665"/>
                      <a:pt x="310" y="8834"/>
                    </a:cubicBezTo>
                    <a:cubicBezTo>
                      <a:pt x="408" y="8016"/>
                      <a:pt x="624" y="7216"/>
                      <a:pt x="956" y="6460"/>
                    </a:cubicBezTo>
                    <a:cubicBezTo>
                      <a:pt x="1270" y="5757"/>
                      <a:pt x="1672" y="5098"/>
                      <a:pt x="2150" y="4493"/>
                    </a:cubicBezTo>
                    <a:cubicBezTo>
                      <a:pt x="2578" y="3953"/>
                      <a:pt x="3038" y="3436"/>
                      <a:pt x="3533" y="2954"/>
                    </a:cubicBezTo>
                    <a:cubicBezTo>
                      <a:pt x="3989" y="2503"/>
                      <a:pt x="4422" y="2105"/>
                      <a:pt x="4802" y="1751"/>
                    </a:cubicBezTo>
                    <a:cubicBezTo>
                      <a:pt x="5187" y="1398"/>
                      <a:pt x="5523" y="1093"/>
                      <a:pt x="5793" y="836"/>
                    </a:cubicBezTo>
                    <a:cubicBezTo>
                      <a:pt x="6067" y="580"/>
                      <a:pt x="6279" y="376"/>
                      <a:pt x="6421" y="235"/>
                    </a:cubicBezTo>
                    <a:lnTo>
                      <a:pt x="6642" y="18"/>
                    </a:lnTo>
                    <a:lnTo>
                      <a:pt x="6628" y="1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2"/>
              <p:cNvSpPr/>
              <p:nvPr/>
            </p:nvSpPr>
            <p:spPr>
              <a:xfrm>
                <a:off x="3269000" y="2856650"/>
                <a:ext cx="25775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80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8" y="36"/>
                      <a:pt x="44" y="89"/>
                    </a:cubicBezTo>
                    <a:cubicBezTo>
                      <a:pt x="67" y="142"/>
                      <a:pt x="102" y="217"/>
                      <a:pt x="142" y="319"/>
                    </a:cubicBezTo>
                    <a:cubicBezTo>
                      <a:pt x="164" y="367"/>
                      <a:pt x="181" y="425"/>
                      <a:pt x="204" y="487"/>
                    </a:cubicBezTo>
                    <a:cubicBezTo>
                      <a:pt x="226" y="544"/>
                      <a:pt x="248" y="615"/>
                      <a:pt x="265" y="686"/>
                    </a:cubicBezTo>
                    <a:cubicBezTo>
                      <a:pt x="310" y="827"/>
                      <a:pt x="349" y="995"/>
                      <a:pt x="394" y="1172"/>
                    </a:cubicBezTo>
                    <a:cubicBezTo>
                      <a:pt x="411" y="1265"/>
                      <a:pt x="429" y="1358"/>
                      <a:pt x="451" y="1455"/>
                    </a:cubicBezTo>
                    <a:cubicBezTo>
                      <a:pt x="473" y="1552"/>
                      <a:pt x="495" y="1654"/>
                      <a:pt x="513" y="1756"/>
                    </a:cubicBezTo>
                    <a:cubicBezTo>
                      <a:pt x="531" y="1862"/>
                      <a:pt x="553" y="1968"/>
                      <a:pt x="566" y="2078"/>
                    </a:cubicBezTo>
                    <a:cubicBezTo>
                      <a:pt x="579" y="2189"/>
                      <a:pt x="597" y="2299"/>
                      <a:pt x="615" y="2414"/>
                    </a:cubicBezTo>
                    <a:cubicBezTo>
                      <a:pt x="650" y="2644"/>
                      <a:pt x="668" y="2883"/>
                      <a:pt x="699" y="3122"/>
                    </a:cubicBezTo>
                    <a:cubicBezTo>
                      <a:pt x="725" y="3365"/>
                      <a:pt x="739" y="3608"/>
                      <a:pt x="761" y="3856"/>
                    </a:cubicBezTo>
                    <a:cubicBezTo>
                      <a:pt x="783" y="4099"/>
                      <a:pt x="792" y="4346"/>
                      <a:pt x="809" y="4590"/>
                    </a:cubicBezTo>
                    <a:cubicBezTo>
                      <a:pt x="827" y="4833"/>
                      <a:pt x="831" y="5072"/>
                      <a:pt x="840" y="5301"/>
                    </a:cubicBezTo>
                    <a:cubicBezTo>
                      <a:pt x="849" y="5536"/>
                      <a:pt x="858" y="5757"/>
                      <a:pt x="862" y="5969"/>
                    </a:cubicBezTo>
                    <a:cubicBezTo>
                      <a:pt x="867" y="6181"/>
                      <a:pt x="867" y="6385"/>
                      <a:pt x="876" y="6570"/>
                    </a:cubicBezTo>
                    <a:cubicBezTo>
                      <a:pt x="884" y="6756"/>
                      <a:pt x="884" y="6924"/>
                      <a:pt x="884" y="7079"/>
                    </a:cubicBezTo>
                    <a:cubicBezTo>
                      <a:pt x="889" y="7229"/>
                      <a:pt x="893" y="7357"/>
                      <a:pt x="893" y="7468"/>
                    </a:cubicBezTo>
                    <a:cubicBezTo>
                      <a:pt x="898" y="7684"/>
                      <a:pt x="902" y="7808"/>
                      <a:pt x="902" y="7808"/>
                    </a:cubicBezTo>
                    <a:cubicBezTo>
                      <a:pt x="902" y="7808"/>
                      <a:pt x="915" y="7684"/>
                      <a:pt x="933" y="7468"/>
                    </a:cubicBezTo>
                    <a:cubicBezTo>
                      <a:pt x="942" y="7362"/>
                      <a:pt x="955" y="7229"/>
                      <a:pt x="964" y="7079"/>
                    </a:cubicBezTo>
                    <a:cubicBezTo>
                      <a:pt x="977" y="6928"/>
                      <a:pt x="995" y="6756"/>
                      <a:pt x="999" y="6570"/>
                    </a:cubicBezTo>
                    <a:cubicBezTo>
                      <a:pt x="1004" y="6385"/>
                      <a:pt x="1013" y="6186"/>
                      <a:pt x="1021" y="5969"/>
                    </a:cubicBezTo>
                    <a:cubicBezTo>
                      <a:pt x="1021" y="5858"/>
                      <a:pt x="1030" y="5748"/>
                      <a:pt x="1030" y="5637"/>
                    </a:cubicBezTo>
                    <a:lnTo>
                      <a:pt x="1030" y="5297"/>
                    </a:lnTo>
                    <a:cubicBezTo>
                      <a:pt x="1026" y="5063"/>
                      <a:pt x="1030" y="4824"/>
                      <a:pt x="1017" y="4576"/>
                    </a:cubicBezTo>
                    <a:cubicBezTo>
                      <a:pt x="1004" y="4333"/>
                      <a:pt x="999" y="4086"/>
                      <a:pt x="977" y="3838"/>
                    </a:cubicBezTo>
                    <a:cubicBezTo>
                      <a:pt x="951" y="3590"/>
                      <a:pt x="937" y="3338"/>
                      <a:pt x="902" y="3095"/>
                    </a:cubicBezTo>
                    <a:cubicBezTo>
                      <a:pt x="871" y="2852"/>
                      <a:pt x="845" y="2613"/>
                      <a:pt x="800" y="2383"/>
                    </a:cubicBezTo>
                    <a:cubicBezTo>
                      <a:pt x="778" y="2264"/>
                      <a:pt x="765" y="2153"/>
                      <a:pt x="739" y="2043"/>
                    </a:cubicBezTo>
                    <a:cubicBezTo>
                      <a:pt x="716" y="1932"/>
                      <a:pt x="690" y="1826"/>
                      <a:pt x="668" y="1720"/>
                    </a:cubicBezTo>
                    <a:cubicBezTo>
                      <a:pt x="624" y="1512"/>
                      <a:pt x="571" y="1318"/>
                      <a:pt x="513" y="1137"/>
                    </a:cubicBezTo>
                    <a:cubicBezTo>
                      <a:pt x="456" y="960"/>
                      <a:pt x="403" y="796"/>
                      <a:pt x="341" y="655"/>
                    </a:cubicBezTo>
                    <a:cubicBezTo>
                      <a:pt x="314" y="584"/>
                      <a:pt x="288" y="522"/>
                      <a:pt x="257" y="460"/>
                    </a:cubicBezTo>
                    <a:cubicBezTo>
                      <a:pt x="230" y="398"/>
                      <a:pt x="208" y="341"/>
                      <a:pt x="181" y="297"/>
                    </a:cubicBezTo>
                    <a:cubicBezTo>
                      <a:pt x="142" y="217"/>
                      <a:pt x="102" y="146"/>
                      <a:pt x="53" y="76"/>
                    </a:cubicBezTo>
                    <a:cubicBezTo>
                      <a:pt x="18" y="2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2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2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2"/>
              <p:cNvSpPr/>
              <p:nvPr/>
            </p:nvSpPr>
            <p:spPr>
              <a:xfrm>
                <a:off x="3205900" y="285672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2398" y="1"/>
                    </a:moveTo>
                    <a:cubicBezTo>
                      <a:pt x="2396" y="1"/>
                      <a:pt x="2394" y="1"/>
                      <a:pt x="2392" y="2"/>
                    </a:cubicBezTo>
                    <a:cubicBezTo>
                      <a:pt x="46" y="967"/>
                      <a:pt x="0" y="3002"/>
                      <a:pt x="1209" y="3002"/>
                    </a:cubicBezTo>
                    <a:cubicBezTo>
                      <a:pt x="1251" y="3002"/>
                      <a:pt x="1294" y="3000"/>
                      <a:pt x="1339" y="2995"/>
                    </a:cubicBezTo>
                    <a:cubicBezTo>
                      <a:pt x="3007" y="2353"/>
                      <a:pt x="2558" y="1"/>
                      <a:pt x="239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2"/>
              <p:cNvSpPr/>
              <p:nvPr/>
            </p:nvSpPr>
            <p:spPr>
              <a:xfrm>
                <a:off x="3234275" y="2868250"/>
                <a:ext cx="243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69" fill="none" extrusionOk="0">
                    <a:moveTo>
                      <a:pt x="1" y="1093"/>
                    </a:moveTo>
                    <a:lnTo>
                      <a:pt x="974" y="1"/>
                    </a:lnTo>
                    <a:lnTo>
                      <a:pt x="470" y="1468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2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2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2"/>
              <p:cNvSpPr/>
              <p:nvPr/>
            </p:nvSpPr>
            <p:spPr>
              <a:xfrm>
                <a:off x="3186800" y="2802000"/>
                <a:ext cx="7705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9" extrusionOk="0">
                    <a:moveTo>
                      <a:pt x="873" y="0"/>
                    </a:moveTo>
                    <a:cubicBezTo>
                      <a:pt x="361" y="0"/>
                      <a:pt x="0" y="336"/>
                      <a:pt x="65" y="913"/>
                    </a:cubicBezTo>
                    <a:cubicBezTo>
                      <a:pt x="445" y="1906"/>
                      <a:pt x="1433" y="2148"/>
                      <a:pt x="2171" y="2148"/>
                    </a:cubicBezTo>
                    <a:cubicBezTo>
                      <a:pt x="2688" y="2148"/>
                      <a:pt x="3081" y="2029"/>
                      <a:pt x="3054" y="1965"/>
                    </a:cubicBezTo>
                    <a:cubicBezTo>
                      <a:pt x="2485" y="584"/>
                      <a:pt x="1548" y="0"/>
                      <a:pt x="873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2"/>
              <p:cNvSpPr/>
              <p:nvPr/>
            </p:nvSpPr>
            <p:spPr>
              <a:xfrm>
                <a:off x="3214950" y="2819725"/>
                <a:ext cx="367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974" fill="none" extrusionOk="0">
                    <a:moveTo>
                      <a:pt x="376" y="1"/>
                    </a:moveTo>
                    <a:lnTo>
                      <a:pt x="1468" y="973"/>
                    </a:lnTo>
                    <a:lnTo>
                      <a:pt x="0" y="469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2"/>
              <p:cNvSpPr/>
              <p:nvPr/>
            </p:nvSpPr>
            <p:spPr>
              <a:xfrm>
                <a:off x="3270625" y="2849725"/>
                <a:ext cx="7705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7" extrusionOk="0">
                    <a:moveTo>
                      <a:pt x="909" y="0"/>
                    </a:moveTo>
                    <a:cubicBezTo>
                      <a:pt x="393" y="0"/>
                      <a:pt x="1" y="118"/>
                      <a:pt x="28" y="180"/>
                    </a:cubicBezTo>
                    <a:cubicBezTo>
                      <a:pt x="597" y="1562"/>
                      <a:pt x="1535" y="2147"/>
                      <a:pt x="2210" y="2147"/>
                    </a:cubicBezTo>
                    <a:cubicBezTo>
                      <a:pt x="2721" y="2147"/>
                      <a:pt x="3082" y="1811"/>
                      <a:pt x="3017" y="1232"/>
                    </a:cubicBezTo>
                    <a:cubicBezTo>
                      <a:pt x="2637" y="241"/>
                      <a:pt x="1647" y="0"/>
                      <a:pt x="9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2"/>
              <p:cNvSpPr/>
              <p:nvPr/>
            </p:nvSpPr>
            <p:spPr>
              <a:xfrm>
                <a:off x="3282800" y="2861300"/>
                <a:ext cx="366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973" fill="none" extrusionOk="0">
                    <a:moveTo>
                      <a:pt x="1088" y="973"/>
                    </a:moveTo>
                    <a:lnTo>
                      <a:pt x="1" y="0"/>
                    </a:lnTo>
                    <a:lnTo>
                      <a:pt x="1464" y="504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2"/>
              <p:cNvSpPr/>
              <p:nvPr/>
            </p:nvSpPr>
            <p:spPr>
              <a:xfrm>
                <a:off x="3213800" y="2768650"/>
                <a:ext cx="712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215" extrusionOk="0">
                    <a:moveTo>
                      <a:pt x="1327" y="1"/>
                    </a:moveTo>
                    <a:cubicBezTo>
                      <a:pt x="1106" y="1"/>
                      <a:pt x="884" y="110"/>
                      <a:pt x="696" y="346"/>
                    </a:cubicBezTo>
                    <a:cubicBezTo>
                      <a:pt x="0" y="1909"/>
                      <a:pt x="1799" y="3214"/>
                      <a:pt x="2042" y="3214"/>
                    </a:cubicBezTo>
                    <a:cubicBezTo>
                      <a:pt x="2055" y="3214"/>
                      <a:pt x="2063" y="3210"/>
                      <a:pt x="2067" y="3202"/>
                    </a:cubicBezTo>
                    <a:cubicBezTo>
                      <a:pt x="2850" y="1320"/>
                      <a:pt x="2096" y="1"/>
                      <a:pt x="1327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2"/>
              <p:cNvSpPr/>
              <p:nvPr/>
            </p:nvSpPr>
            <p:spPr>
              <a:xfrm>
                <a:off x="3245350" y="2799050"/>
                <a:ext cx="1702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681" h="1465" fill="none" extrusionOk="0">
                    <a:moveTo>
                      <a:pt x="597" y="1"/>
                    </a:moveTo>
                    <a:lnTo>
                      <a:pt x="681" y="1464"/>
                    </a:lnTo>
                    <a:lnTo>
                      <a:pt x="0" y="72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2"/>
              <p:cNvSpPr/>
              <p:nvPr/>
            </p:nvSpPr>
            <p:spPr>
              <a:xfrm>
                <a:off x="3249400" y="2856350"/>
                <a:ext cx="71275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3218" extrusionOk="0">
                    <a:moveTo>
                      <a:pt x="809" y="0"/>
                    </a:moveTo>
                    <a:cubicBezTo>
                      <a:pt x="796" y="0"/>
                      <a:pt x="787" y="4"/>
                      <a:pt x="784" y="12"/>
                    </a:cubicBezTo>
                    <a:cubicBezTo>
                      <a:pt x="1" y="1895"/>
                      <a:pt x="755" y="3217"/>
                      <a:pt x="1525" y="3217"/>
                    </a:cubicBezTo>
                    <a:cubicBezTo>
                      <a:pt x="1746" y="3217"/>
                      <a:pt x="1968" y="3108"/>
                      <a:pt x="2155" y="2873"/>
                    </a:cubicBezTo>
                    <a:cubicBezTo>
                      <a:pt x="2850" y="1306"/>
                      <a:pt x="1051" y="0"/>
                      <a:pt x="8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2"/>
              <p:cNvSpPr/>
              <p:nvPr/>
            </p:nvSpPr>
            <p:spPr>
              <a:xfrm>
                <a:off x="3272075" y="2869800"/>
                <a:ext cx="1705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460" fill="none" extrusionOk="0">
                    <a:moveTo>
                      <a:pt x="85" y="1459"/>
                    </a:moveTo>
                    <a:lnTo>
                      <a:pt x="1" y="0"/>
                    </a:lnTo>
                    <a:lnTo>
                      <a:pt x="682" y="1393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2"/>
              <p:cNvSpPr/>
              <p:nvPr/>
            </p:nvSpPr>
            <p:spPr>
              <a:xfrm>
                <a:off x="3228925" y="2827550"/>
                <a:ext cx="6717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2279" extrusionOk="0">
                    <a:moveTo>
                      <a:pt x="1399" y="1"/>
                    </a:moveTo>
                    <a:cubicBezTo>
                      <a:pt x="608" y="1"/>
                      <a:pt x="1" y="847"/>
                      <a:pt x="378" y="1633"/>
                    </a:cubicBezTo>
                    <a:cubicBezTo>
                      <a:pt x="588" y="2067"/>
                      <a:pt x="996" y="2279"/>
                      <a:pt x="1403" y="2279"/>
                    </a:cubicBezTo>
                    <a:cubicBezTo>
                      <a:pt x="1853" y="2279"/>
                      <a:pt x="2302" y="2020"/>
                      <a:pt x="2479" y="1518"/>
                    </a:cubicBezTo>
                    <a:cubicBezTo>
                      <a:pt x="2686" y="926"/>
                      <a:pt x="2377" y="276"/>
                      <a:pt x="1784" y="68"/>
                    </a:cubicBezTo>
                    <a:cubicBezTo>
                      <a:pt x="1653" y="22"/>
                      <a:pt x="1524" y="1"/>
                      <a:pt x="1399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2"/>
              <p:cNvSpPr/>
              <p:nvPr/>
            </p:nvSpPr>
            <p:spPr>
              <a:xfrm>
                <a:off x="3313975" y="3054500"/>
                <a:ext cx="660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6177" extrusionOk="0">
                    <a:moveTo>
                      <a:pt x="2640" y="0"/>
                    </a:moveTo>
                    <a:lnTo>
                      <a:pt x="2640" y="0"/>
                    </a:lnTo>
                    <a:cubicBezTo>
                      <a:pt x="2640" y="0"/>
                      <a:pt x="2614" y="5"/>
                      <a:pt x="2552" y="27"/>
                    </a:cubicBezTo>
                    <a:cubicBezTo>
                      <a:pt x="2525" y="40"/>
                      <a:pt x="2494" y="49"/>
                      <a:pt x="2463" y="62"/>
                    </a:cubicBezTo>
                    <a:cubicBezTo>
                      <a:pt x="2423" y="80"/>
                      <a:pt x="2388" y="98"/>
                      <a:pt x="2348" y="120"/>
                    </a:cubicBezTo>
                    <a:cubicBezTo>
                      <a:pt x="2247" y="173"/>
                      <a:pt x="2149" y="239"/>
                      <a:pt x="2052" y="305"/>
                    </a:cubicBezTo>
                    <a:lnTo>
                      <a:pt x="1889" y="443"/>
                    </a:lnTo>
                    <a:cubicBezTo>
                      <a:pt x="1827" y="487"/>
                      <a:pt x="1774" y="549"/>
                      <a:pt x="1716" y="606"/>
                    </a:cubicBezTo>
                    <a:cubicBezTo>
                      <a:pt x="1685" y="637"/>
                      <a:pt x="1654" y="664"/>
                      <a:pt x="1623" y="695"/>
                    </a:cubicBezTo>
                    <a:lnTo>
                      <a:pt x="1539" y="796"/>
                    </a:lnTo>
                    <a:cubicBezTo>
                      <a:pt x="1482" y="867"/>
                      <a:pt x="1420" y="938"/>
                      <a:pt x="1362" y="1013"/>
                    </a:cubicBezTo>
                    <a:cubicBezTo>
                      <a:pt x="1243" y="1176"/>
                      <a:pt x="1137" y="1344"/>
                      <a:pt x="1040" y="1521"/>
                    </a:cubicBezTo>
                    <a:cubicBezTo>
                      <a:pt x="991" y="1610"/>
                      <a:pt x="929" y="1698"/>
                      <a:pt x="885" y="1795"/>
                    </a:cubicBezTo>
                    <a:cubicBezTo>
                      <a:pt x="841" y="1893"/>
                      <a:pt x="796" y="1994"/>
                      <a:pt x="752" y="2092"/>
                    </a:cubicBezTo>
                    <a:lnTo>
                      <a:pt x="686" y="2242"/>
                    </a:lnTo>
                    <a:cubicBezTo>
                      <a:pt x="668" y="2291"/>
                      <a:pt x="651" y="2344"/>
                      <a:pt x="628" y="2397"/>
                    </a:cubicBezTo>
                    <a:cubicBezTo>
                      <a:pt x="593" y="2503"/>
                      <a:pt x="558" y="2604"/>
                      <a:pt x="518" y="2711"/>
                    </a:cubicBezTo>
                    <a:cubicBezTo>
                      <a:pt x="500" y="2759"/>
                      <a:pt x="478" y="2812"/>
                      <a:pt x="465" y="2865"/>
                    </a:cubicBezTo>
                    <a:lnTo>
                      <a:pt x="421" y="3025"/>
                    </a:lnTo>
                    <a:cubicBezTo>
                      <a:pt x="390" y="3131"/>
                      <a:pt x="363" y="3237"/>
                      <a:pt x="332" y="3343"/>
                    </a:cubicBezTo>
                    <a:cubicBezTo>
                      <a:pt x="270" y="3551"/>
                      <a:pt x="244" y="3763"/>
                      <a:pt x="200" y="3966"/>
                    </a:cubicBezTo>
                    <a:cubicBezTo>
                      <a:pt x="182" y="4068"/>
                      <a:pt x="160" y="4165"/>
                      <a:pt x="147" y="4267"/>
                    </a:cubicBezTo>
                    <a:cubicBezTo>
                      <a:pt x="129" y="4364"/>
                      <a:pt x="120" y="4461"/>
                      <a:pt x="107" y="4554"/>
                    </a:cubicBezTo>
                    <a:cubicBezTo>
                      <a:pt x="85" y="4740"/>
                      <a:pt x="71" y="4917"/>
                      <a:pt x="49" y="5080"/>
                    </a:cubicBezTo>
                    <a:cubicBezTo>
                      <a:pt x="27" y="5244"/>
                      <a:pt x="27" y="5399"/>
                      <a:pt x="23" y="5531"/>
                    </a:cubicBezTo>
                    <a:cubicBezTo>
                      <a:pt x="14" y="5664"/>
                      <a:pt x="9" y="5783"/>
                      <a:pt x="9" y="5876"/>
                    </a:cubicBezTo>
                    <a:cubicBezTo>
                      <a:pt x="1" y="6066"/>
                      <a:pt x="1" y="6177"/>
                      <a:pt x="1" y="6177"/>
                    </a:cubicBezTo>
                    <a:cubicBezTo>
                      <a:pt x="1" y="6177"/>
                      <a:pt x="18" y="6071"/>
                      <a:pt x="49" y="5881"/>
                    </a:cubicBezTo>
                    <a:cubicBezTo>
                      <a:pt x="63" y="5788"/>
                      <a:pt x="80" y="5673"/>
                      <a:pt x="102" y="5540"/>
                    </a:cubicBezTo>
                    <a:cubicBezTo>
                      <a:pt x="111" y="5474"/>
                      <a:pt x="120" y="5403"/>
                      <a:pt x="133" y="5328"/>
                    </a:cubicBezTo>
                    <a:cubicBezTo>
                      <a:pt x="142" y="5257"/>
                      <a:pt x="151" y="5178"/>
                      <a:pt x="169" y="5098"/>
                    </a:cubicBezTo>
                    <a:cubicBezTo>
                      <a:pt x="200" y="4934"/>
                      <a:pt x="231" y="4762"/>
                      <a:pt x="266" y="4576"/>
                    </a:cubicBezTo>
                    <a:cubicBezTo>
                      <a:pt x="284" y="4488"/>
                      <a:pt x="297" y="4391"/>
                      <a:pt x="319" y="4298"/>
                    </a:cubicBezTo>
                    <a:cubicBezTo>
                      <a:pt x="341" y="4201"/>
                      <a:pt x="363" y="4103"/>
                      <a:pt x="385" y="4002"/>
                    </a:cubicBezTo>
                    <a:cubicBezTo>
                      <a:pt x="434" y="3807"/>
                      <a:pt x="474" y="3599"/>
                      <a:pt x="536" y="3396"/>
                    </a:cubicBezTo>
                    <a:cubicBezTo>
                      <a:pt x="567" y="3294"/>
                      <a:pt x="598" y="3188"/>
                      <a:pt x="624" y="3086"/>
                    </a:cubicBezTo>
                    <a:lnTo>
                      <a:pt x="668" y="2932"/>
                    </a:lnTo>
                    <a:cubicBezTo>
                      <a:pt x="686" y="2879"/>
                      <a:pt x="708" y="2830"/>
                      <a:pt x="726" y="2777"/>
                    </a:cubicBezTo>
                    <a:lnTo>
                      <a:pt x="832" y="2472"/>
                    </a:lnTo>
                    <a:cubicBezTo>
                      <a:pt x="850" y="2423"/>
                      <a:pt x="867" y="2370"/>
                      <a:pt x="885" y="2322"/>
                    </a:cubicBezTo>
                    <a:lnTo>
                      <a:pt x="951" y="2176"/>
                    </a:lnTo>
                    <a:cubicBezTo>
                      <a:pt x="991" y="2074"/>
                      <a:pt x="1031" y="1981"/>
                      <a:pt x="1075" y="1884"/>
                    </a:cubicBezTo>
                    <a:cubicBezTo>
                      <a:pt x="1115" y="1787"/>
                      <a:pt x="1168" y="1698"/>
                      <a:pt x="1212" y="1605"/>
                    </a:cubicBezTo>
                    <a:cubicBezTo>
                      <a:pt x="1300" y="1424"/>
                      <a:pt x="1407" y="1260"/>
                      <a:pt x="1499" y="1106"/>
                    </a:cubicBezTo>
                    <a:cubicBezTo>
                      <a:pt x="1548" y="1022"/>
                      <a:pt x="1610" y="955"/>
                      <a:pt x="1659" y="885"/>
                    </a:cubicBezTo>
                    <a:lnTo>
                      <a:pt x="1734" y="779"/>
                    </a:lnTo>
                    <a:cubicBezTo>
                      <a:pt x="1756" y="743"/>
                      <a:pt x="1787" y="717"/>
                      <a:pt x="1813" y="686"/>
                    </a:cubicBezTo>
                    <a:cubicBezTo>
                      <a:pt x="1866" y="624"/>
                      <a:pt x="1915" y="566"/>
                      <a:pt x="1964" y="509"/>
                    </a:cubicBezTo>
                    <a:lnTo>
                      <a:pt x="2114" y="363"/>
                    </a:lnTo>
                    <a:cubicBezTo>
                      <a:pt x="2198" y="288"/>
                      <a:pt x="2286" y="217"/>
                      <a:pt x="2379" y="151"/>
                    </a:cubicBezTo>
                    <a:cubicBezTo>
                      <a:pt x="2441" y="106"/>
                      <a:pt x="2503" y="67"/>
                      <a:pt x="2569" y="31"/>
                    </a:cubicBezTo>
                    <a:cubicBezTo>
                      <a:pt x="2591" y="22"/>
                      <a:pt x="2614" y="9"/>
                      <a:pt x="264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2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2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2"/>
              <p:cNvSpPr/>
              <p:nvPr/>
            </p:nvSpPr>
            <p:spPr>
              <a:xfrm>
                <a:off x="3325475" y="3067300"/>
                <a:ext cx="3612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442" extrusionOk="0">
                    <a:moveTo>
                      <a:pt x="1153" y="1"/>
                    </a:moveTo>
                    <a:cubicBezTo>
                      <a:pt x="1152" y="1"/>
                      <a:pt x="1151" y="1"/>
                      <a:pt x="1150" y="1"/>
                    </a:cubicBezTo>
                    <a:cubicBezTo>
                      <a:pt x="21" y="463"/>
                      <a:pt x="1" y="1442"/>
                      <a:pt x="584" y="1442"/>
                    </a:cubicBezTo>
                    <a:cubicBezTo>
                      <a:pt x="604" y="1442"/>
                      <a:pt x="625" y="1440"/>
                      <a:pt x="646" y="1438"/>
                    </a:cubicBezTo>
                    <a:cubicBezTo>
                      <a:pt x="1444" y="1128"/>
                      <a:pt x="1231" y="1"/>
                      <a:pt x="115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2"/>
              <p:cNvSpPr/>
              <p:nvPr/>
            </p:nvSpPr>
            <p:spPr>
              <a:xfrm>
                <a:off x="3339175" y="3072725"/>
                <a:ext cx="1162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709" fill="none" extrusionOk="0">
                    <a:moveTo>
                      <a:pt x="1" y="527"/>
                    </a:moveTo>
                    <a:lnTo>
                      <a:pt x="465" y="1"/>
                    </a:lnTo>
                    <a:lnTo>
                      <a:pt x="226" y="70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2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2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2"/>
              <p:cNvSpPr/>
              <p:nvPr/>
            </p:nvSpPr>
            <p:spPr>
              <a:xfrm>
                <a:off x="3316300" y="3040975"/>
                <a:ext cx="370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2" extrusionOk="0">
                    <a:moveTo>
                      <a:pt x="421" y="1"/>
                    </a:moveTo>
                    <a:cubicBezTo>
                      <a:pt x="175" y="1"/>
                      <a:pt x="1" y="162"/>
                      <a:pt x="31" y="440"/>
                    </a:cubicBezTo>
                    <a:cubicBezTo>
                      <a:pt x="216" y="915"/>
                      <a:pt x="691" y="1032"/>
                      <a:pt x="1045" y="1032"/>
                    </a:cubicBezTo>
                    <a:cubicBezTo>
                      <a:pt x="1293" y="1032"/>
                      <a:pt x="1481" y="975"/>
                      <a:pt x="1468" y="944"/>
                    </a:cubicBezTo>
                    <a:cubicBezTo>
                      <a:pt x="1197" y="282"/>
                      <a:pt x="746" y="1"/>
                      <a:pt x="421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2"/>
              <p:cNvSpPr/>
              <p:nvPr/>
            </p:nvSpPr>
            <p:spPr>
              <a:xfrm>
                <a:off x="3329900" y="3049525"/>
                <a:ext cx="176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65" fill="none" extrusionOk="0">
                    <a:moveTo>
                      <a:pt x="182" y="0"/>
                    </a:moveTo>
                    <a:lnTo>
                      <a:pt x="703" y="465"/>
                    </a:lnTo>
                    <a:lnTo>
                      <a:pt x="0" y="226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2"/>
              <p:cNvSpPr/>
              <p:nvPr/>
            </p:nvSpPr>
            <p:spPr>
              <a:xfrm>
                <a:off x="3356550" y="3063900"/>
                <a:ext cx="3707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032" extrusionOk="0">
                    <a:moveTo>
                      <a:pt x="438" y="0"/>
                    </a:moveTo>
                    <a:cubicBezTo>
                      <a:pt x="190" y="0"/>
                      <a:pt x="0" y="58"/>
                      <a:pt x="13" y="89"/>
                    </a:cubicBezTo>
                    <a:cubicBezTo>
                      <a:pt x="287" y="751"/>
                      <a:pt x="739" y="1031"/>
                      <a:pt x="1064" y="1031"/>
                    </a:cubicBezTo>
                    <a:cubicBezTo>
                      <a:pt x="1310" y="1031"/>
                      <a:pt x="1482" y="871"/>
                      <a:pt x="1450" y="593"/>
                    </a:cubicBezTo>
                    <a:cubicBezTo>
                      <a:pt x="1268" y="117"/>
                      <a:pt x="793" y="0"/>
                      <a:pt x="43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2"/>
              <p:cNvSpPr/>
              <p:nvPr/>
            </p:nvSpPr>
            <p:spPr>
              <a:xfrm>
                <a:off x="3362400" y="3069425"/>
                <a:ext cx="177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469" fill="none" extrusionOk="0">
                    <a:moveTo>
                      <a:pt x="526" y="469"/>
                    </a:moveTo>
                    <a:lnTo>
                      <a:pt x="0" y="0"/>
                    </a:lnTo>
                    <a:lnTo>
                      <a:pt x="708" y="243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2"/>
              <p:cNvSpPr/>
              <p:nvPr/>
            </p:nvSpPr>
            <p:spPr>
              <a:xfrm>
                <a:off x="3329225" y="3024975"/>
                <a:ext cx="343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545" extrusionOk="0">
                    <a:moveTo>
                      <a:pt x="638" y="1"/>
                    </a:moveTo>
                    <a:cubicBezTo>
                      <a:pt x="532" y="1"/>
                      <a:pt x="426" y="53"/>
                      <a:pt x="337" y="164"/>
                    </a:cubicBezTo>
                    <a:cubicBezTo>
                      <a:pt x="1" y="920"/>
                      <a:pt x="870" y="1545"/>
                      <a:pt x="984" y="1545"/>
                    </a:cubicBezTo>
                    <a:cubicBezTo>
                      <a:pt x="990" y="1545"/>
                      <a:pt x="994" y="1543"/>
                      <a:pt x="996" y="1540"/>
                    </a:cubicBezTo>
                    <a:cubicBezTo>
                      <a:pt x="1374" y="635"/>
                      <a:pt x="1008" y="1"/>
                      <a:pt x="63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2"/>
              <p:cNvSpPr/>
              <p:nvPr/>
            </p:nvSpPr>
            <p:spPr>
              <a:xfrm>
                <a:off x="3344375" y="3039575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288" y="1"/>
                    </a:moveTo>
                    <a:lnTo>
                      <a:pt x="328" y="703"/>
                    </a:lnTo>
                    <a:lnTo>
                      <a:pt x="0" y="3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2"/>
              <p:cNvSpPr/>
              <p:nvPr/>
            </p:nvSpPr>
            <p:spPr>
              <a:xfrm>
                <a:off x="3346400" y="3067075"/>
                <a:ext cx="342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545" extrusionOk="0">
                    <a:moveTo>
                      <a:pt x="386" y="1"/>
                    </a:moveTo>
                    <a:cubicBezTo>
                      <a:pt x="380" y="1"/>
                      <a:pt x="376" y="2"/>
                      <a:pt x="375" y="6"/>
                    </a:cubicBezTo>
                    <a:cubicBezTo>
                      <a:pt x="0" y="910"/>
                      <a:pt x="363" y="1545"/>
                      <a:pt x="733" y="1545"/>
                    </a:cubicBezTo>
                    <a:cubicBezTo>
                      <a:pt x="838" y="1545"/>
                      <a:pt x="944" y="1493"/>
                      <a:pt x="1034" y="1381"/>
                    </a:cubicBezTo>
                    <a:cubicBezTo>
                      <a:pt x="1370" y="625"/>
                      <a:pt x="501" y="1"/>
                      <a:pt x="386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2"/>
              <p:cNvSpPr/>
              <p:nvPr/>
            </p:nvSpPr>
            <p:spPr>
              <a:xfrm>
                <a:off x="3357300" y="3073500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41" y="704"/>
                    </a:moveTo>
                    <a:lnTo>
                      <a:pt x="1" y="1"/>
                    </a:lnTo>
                    <a:lnTo>
                      <a:pt x="328" y="673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2"/>
              <p:cNvSpPr/>
              <p:nvPr/>
            </p:nvSpPr>
            <p:spPr>
              <a:xfrm>
                <a:off x="3336600" y="3053225"/>
                <a:ext cx="322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094" extrusionOk="0">
                    <a:moveTo>
                      <a:pt x="672" y="1"/>
                    </a:moveTo>
                    <a:cubicBezTo>
                      <a:pt x="293" y="1"/>
                      <a:pt x="0" y="404"/>
                      <a:pt x="183" y="781"/>
                    </a:cubicBezTo>
                    <a:cubicBezTo>
                      <a:pt x="282" y="992"/>
                      <a:pt x="479" y="1094"/>
                      <a:pt x="675" y="1094"/>
                    </a:cubicBezTo>
                    <a:cubicBezTo>
                      <a:pt x="890" y="1094"/>
                      <a:pt x="1106" y="971"/>
                      <a:pt x="1191" y="732"/>
                    </a:cubicBezTo>
                    <a:cubicBezTo>
                      <a:pt x="1289" y="445"/>
                      <a:pt x="1143" y="135"/>
                      <a:pt x="860" y="34"/>
                    </a:cubicBezTo>
                    <a:cubicBezTo>
                      <a:pt x="796" y="11"/>
                      <a:pt x="733" y="1"/>
                      <a:pt x="6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2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2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2"/>
              <p:cNvSpPr/>
              <p:nvPr/>
            </p:nvSpPr>
            <p:spPr>
              <a:xfrm>
                <a:off x="3373900" y="3320750"/>
                <a:ext cx="51475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2054" extrusionOk="0">
                    <a:moveTo>
                      <a:pt x="1640" y="0"/>
                    </a:moveTo>
                    <a:cubicBezTo>
                      <a:pt x="1639" y="0"/>
                      <a:pt x="1637" y="1"/>
                      <a:pt x="1636" y="1"/>
                    </a:cubicBezTo>
                    <a:cubicBezTo>
                      <a:pt x="33" y="664"/>
                      <a:pt x="0" y="2053"/>
                      <a:pt x="831" y="2053"/>
                    </a:cubicBezTo>
                    <a:cubicBezTo>
                      <a:pt x="859" y="2053"/>
                      <a:pt x="889" y="2052"/>
                      <a:pt x="920" y="2048"/>
                    </a:cubicBezTo>
                    <a:cubicBezTo>
                      <a:pt x="2058" y="1612"/>
                      <a:pt x="1750" y="0"/>
                      <a:pt x="1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2"/>
              <p:cNvSpPr/>
              <p:nvPr/>
            </p:nvSpPr>
            <p:spPr>
              <a:xfrm>
                <a:off x="3393350" y="3328625"/>
                <a:ext cx="16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4" fill="none" extrusionOk="0">
                    <a:moveTo>
                      <a:pt x="0" y="747"/>
                    </a:moveTo>
                    <a:lnTo>
                      <a:pt x="668" y="0"/>
                    </a:lnTo>
                    <a:lnTo>
                      <a:pt x="323" y="1004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2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2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2"/>
              <p:cNvSpPr/>
              <p:nvPr/>
            </p:nvSpPr>
            <p:spPr>
              <a:xfrm>
                <a:off x="3360925" y="3283375"/>
                <a:ext cx="5267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1468" extrusionOk="0">
                    <a:moveTo>
                      <a:pt x="597" y="1"/>
                    </a:moveTo>
                    <a:cubicBezTo>
                      <a:pt x="247" y="1"/>
                      <a:pt x="0" y="230"/>
                      <a:pt x="46" y="625"/>
                    </a:cubicBezTo>
                    <a:cubicBezTo>
                      <a:pt x="305" y="1302"/>
                      <a:pt x="978" y="1468"/>
                      <a:pt x="1481" y="1468"/>
                    </a:cubicBezTo>
                    <a:cubicBezTo>
                      <a:pt x="1836" y="1468"/>
                      <a:pt x="2107" y="1385"/>
                      <a:pt x="2088" y="1341"/>
                    </a:cubicBezTo>
                    <a:cubicBezTo>
                      <a:pt x="1699" y="399"/>
                      <a:pt x="1058" y="1"/>
                      <a:pt x="5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2"/>
              <p:cNvSpPr/>
              <p:nvPr/>
            </p:nvSpPr>
            <p:spPr>
              <a:xfrm>
                <a:off x="3380175" y="3295450"/>
                <a:ext cx="251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9" fill="none" extrusionOk="0">
                    <a:moveTo>
                      <a:pt x="257" y="1"/>
                    </a:moveTo>
                    <a:lnTo>
                      <a:pt x="1005" y="668"/>
                    </a:lnTo>
                    <a:lnTo>
                      <a:pt x="1" y="323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2"/>
              <p:cNvSpPr/>
              <p:nvPr/>
            </p:nvSpPr>
            <p:spPr>
              <a:xfrm>
                <a:off x="3418200" y="3315975"/>
                <a:ext cx="527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469" extrusionOk="0">
                    <a:moveTo>
                      <a:pt x="624" y="1"/>
                    </a:moveTo>
                    <a:cubicBezTo>
                      <a:pt x="270" y="1"/>
                      <a:pt x="0" y="82"/>
                      <a:pt x="19" y="126"/>
                    </a:cubicBezTo>
                    <a:cubicBezTo>
                      <a:pt x="408" y="1069"/>
                      <a:pt x="1050" y="1468"/>
                      <a:pt x="1512" y="1468"/>
                    </a:cubicBezTo>
                    <a:cubicBezTo>
                      <a:pt x="1862" y="1468"/>
                      <a:pt x="2109" y="1239"/>
                      <a:pt x="2066" y="842"/>
                    </a:cubicBezTo>
                    <a:cubicBezTo>
                      <a:pt x="1806" y="166"/>
                      <a:pt x="1129" y="1"/>
                      <a:pt x="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2"/>
              <p:cNvSpPr/>
              <p:nvPr/>
            </p:nvSpPr>
            <p:spPr>
              <a:xfrm>
                <a:off x="3426500" y="3323975"/>
                <a:ext cx="2512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4" fill="none" extrusionOk="0">
                    <a:moveTo>
                      <a:pt x="748" y="664"/>
                    </a:moveTo>
                    <a:lnTo>
                      <a:pt x="0" y="0"/>
                    </a:lnTo>
                    <a:lnTo>
                      <a:pt x="1004" y="34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2"/>
              <p:cNvSpPr/>
              <p:nvPr/>
            </p:nvSpPr>
            <p:spPr>
              <a:xfrm>
                <a:off x="3379300" y="3260525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909" y="0"/>
                    </a:moveTo>
                    <a:cubicBezTo>
                      <a:pt x="758" y="0"/>
                      <a:pt x="606" y="74"/>
                      <a:pt x="478" y="235"/>
                    </a:cubicBezTo>
                    <a:cubicBezTo>
                      <a:pt x="0" y="1304"/>
                      <a:pt x="1231" y="2197"/>
                      <a:pt x="1398" y="2197"/>
                    </a:cubicBezTo>
                    <a:cubicBezTo>
                      <a:pt x="1407" y="2197"/>
                      <a:pt x="1413" y="2195"/>
                      <a:pt x="1415" y="2189"/>
                    </a:cubicBezTo>
                    <a:cubicBezTo>
                      <a:pt x="1952" y="904"/>
                      <a:pt x="1435" y="0"/>
                      <a:pt x="9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2"/>
              <p:cNvSpPr/>
              <p:nvPr/>
            </p:nvSpPr>
            <p:spPr>
              <a:xfrm>
                <a:off x="3400850" y="32814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412" y="0"/>
                    </a:moveTo>
                    <a:lnTo>
                      <a:pt x="469" y="999"/>
                    </a:lnTo>
                    <a:lnTo>
                      <a:pt x="1" y="44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2"/>
              <p:cNvSpPr/>
              <p:nvPr/>
            </p:nvSpPr>
            <p:spPr>
              <a:xfrm>
                <a:off x="3403700" y="3320550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554" y="1"/>
                    </a:moveTo>
                    <a:cubicBezTo>
                      <a:pt x="545" y="1"/>
                      <a:pt x="539" y="4"/>
                      <a:pt x="537" y="9"/>
                    </a:cubicBezTo>
                    <a:cubicBezTo>
                      <a:pt x="1" y="1295"/>
                      <a:pt x="517" y="2198"/>
                      <a:pt x="1044" y="2198"/>
                    </a:cubicBezTo>
                    <a:cubicBezTo>
                      <a:pt x="1194" y="2198"/>
                      <a:pt x="1346" y="2124"/>
                      <a:pt x="1474" y="1963"/>
                    </a:cubicBezTo>
                    <a:cubicBezTo>
                      <a:pt x="1952" y="895"/>
                      <a:pt x="721" y="1"/>
                      <a:pt x="5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2"/>
              <p:cNvSpPr/>
              <p:nvPr/>
            </p:nvSpPr>
            <p:spPr>
              <a:xfrm>
                <a:off x="3419200" y="33297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58" y="999"/>
                    </a:moveTo>
                    <a:lnTo>
                      <a:pt x="1" y="0"/>
                    </a:lnTo>
                    <a:lnTo>
                      <a:pt x="469" y="95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2"/>
              <p:cNvSpPr/>
              <p:nvPr/>
            </p:nvSpPr>
            <p:spPr>
              <a:xfrm>
                <a:off x="3389725" y="3300825"/>
                <a:ext cx="4597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558" extrusionOk="0">
                    <a:moveTo>
                      <a:pt x="956" y="1"/>
                    </a:moveTo>
                    <a:cubicBezTo>
                      <a:pt x="416" y="1"/>
                      <a:pt x="1" y="578"/>
                      <a:pt x="260" y="1117"/>
                    </a:cubicBezTo>
                    <a:cubicBezTo>
                      <a:pt x="403" y="1413"/>
                      <a:pt x="681" y="1557"/>
                      <a:pt x="959" y="1557"/>
                    </a:cubicBezTo>
                    <a:cubicBezTo>
                      <a:pt x="1266" y="1557"/>
                      <a:pt x="1572" y="1380"/>
                      <a:pt x="1693" y="1037"/>
                    </a:cubicBezTo>
                    <a:cubicBezTo>
                      <a:pt x="1838" y="635"/>
                      <a:pt x="1622" y="188"/>
                      <a:pt x="1219" y="47"/>
                    </a:cubicBezTo>
                    <a:cubicBezTo>
                      <a:pt x="1130" y="15"/>
                      <a:pt x="1041" y="1"/>
                      <a:pt x="95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2"/>
              <p:cNvSpPr/>
              <p:nvPr/>
            </p:nvSpPr>
            <p:spPr>
              <a:xfrm>
                <a:off x="3238000" y="3043000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223" y="0"/>
                    </a:moveTo>
                    <a:cubicBezTo>
                      <a:pt x="511" y="0"/>
                      <a:pt x="1" y="823"/>
                      <a:pt x="73" y="849"/>
                    </a:cubicBezTo>
                    <a:cubicBezTo>
                      <a:pt x="363" y="962"/>
                      <a:pt x="628" y="1010"/>
                      <a:pt x="857" y="1010"/>
                    </a:cubicBezTo>
                    <a:cubicBezTo>
                      <a:pt x="1669" y="1010"/>
                      <a:pt x="2045" y="420"/>
                      <a:pt x="1594" y="76"/>
                    </a:cubicBezTo>
                    <a:cubicBezTo>
                      <a:pt x="1466" y="23"/>
                      <a:pt x="1342" y="0"/>
                      <a:pt x="1223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2"/>
              <p:cNvSpPr/>
              <p:nvPr/>
            </p:nvSpPr>
            <p:spPr>
              <a:xfrm>
                <a:off x="3246875" y="3053400"/>
                <a:ext cx="2390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363" fill="none" extrusionOk="0">
                    <a:moveTo>
                      <a:pt x="1" y="363"/>
                    </a:moveTo>
                    <a:lnTo>
                      <a:pt x="956" y="0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2"/>
              <p:cNvSpPr/>
              <p:nvPr/>
            </p:nvSpPr>
            <p:spPr>
              <a:xfrm>
                <a:off x="3239125" y="3065075"/>
                <a:ext cx="34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3" extrusionOk="0">
                    <a:moveTo>
                      <a:pt x="91" y="1"/>
                    </a:moveTo>
                    <a:cubicBezTo>
                      <a:pt x="34" y="1"/>
                      <a:pt x="0" y="10"/>
                      <a:pt x="1" y="24"/>
                    </a:cubicBezTo>
                    <a:cubicBezTo>
                      <a:pt x="89" y="949"/>
                      <a:pt x="597" y="1403"/>
                      <a:pt x="972" y="1403"/>
                    </a:cubicBezTo>
                    <a:cubicBezTo>
                      <a:pt x="1167" y="1403"/>
                      <a:pt x="1327" y="1280"/>
                      <a:pt x="1372" y="1036"/>
                    </a:cubicBezTo>
                    <a:cubicBezTo>
                      <a:pt x="1317" y="226"/>
                      <a:pt x="388" y="1"/>
                      <a:pt x="91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2"/>
              <p:cNvSpPr/>
              <p:nvPr/>
            </p:nvSpPr>
            <p:spPr>
              <a:xfrm>
                <a:off x="3243900" y="3071075"/>
                <a:ext cx="187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95" fill="none" extrusionOk="0">
                    <a:moveTo>
                      <a:pt x="1" y="1"/>
                    </a:moveTo>
                    <a:lnTo>
                      <a:pt x="748" y="695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2"/>
              <p:cNvSpPr/>
              <p:nvPr/>
            </p:nvSpPr>
            <p:spPr>
              <a:xfrm>
                <a:off x="3224850" y="3020075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1"/>
                    </a:moveTo>
                    <a:cubicBezTo>
                      <a:pt x="919" y="1"/>
                      <a:pt x="863" y="10"/>
                      <a:pt x="802" y="29"/>
                    </a:cubicBezTo>
                    <a:cubicBezTo>
                      <a:pt x="0" y="540"/>
                      <a:pt x="478" y="1724"/>
                      <a:pt x="568" y="1724"/>
                    </a:cubicBezTo>
                    <a:cubicBezTo>
                      <a:pt x="569" y="1724"/>
                      <a:pt x="571" y="1723"/>
                      <a:pt x="572" y="1722"/>
                    </a:cubicBezTo>
                    <a:cubicBezTo>
                      <a:pt x="1643" y="1003"/>
                      <a:pt x="1529" y="1"/>
                      <a:pt x="9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2"/>
              <p:cNvSpPr/>
              <p:nvPr/>
            </p:nvSpPr>
            <p:spPr>
              <a:xfrm>
                <a:off x="3241150" y="3027975"/>
                <a:ext cx="707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960" fill="none" extrusionOk="0">
                    <a:moveTo>
                      <a:pt x="0" y="960"/>
                    </a:moveTo>
                    <a:lnTo>
                      <a:pt x="283" y="0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2"/>
              <p:cNvSpPr/>
              <p:nvPr/>
            </p:nvSpPr>
            <p:spPr>
              <a:xfrm>
                <a:off x="3210800" y="3065625"/>
                <a:ext cx="4102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1" extrusionOk="0">
                    <a:moveTo>
                      <a:pt x="1077" y="1"/>
                    </a:moveTo>
                    <a:cubicBezTo>
                      <a:pt x="1075" y="1"/>
                      <a:pt x="1074" y="1"/>
                      <a:pt x="1073" y="2"/>
                    </a:cubicBezTo>
                    <a:cubicBezTo>
                      <a:pt x="0" y="719"/>
                      <a:pt x="111" y="1720"/>
                      <a:pt x="666" y="1720"/>
                    </a:cubicBezTo>
                    <a:cubicBezTo>
                      <a:pt x="719" y="1720"/>
                      <a:pt x="777" y="1711"/>
                      <a:pt x="838" y="1691"/>
                    </a:cubicBezTo>
                    <a:cubicBezTo>
                      <a:pt x="1640" y="1179"/>
                      <a:pt x="1163" y="1"/>
                      <a:pt x="1077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2"/>
              <p:cNvSpPr/>
              <p:nvPr/>
            </p:nvSpPr>
            <p:spPr>
              <a:xfrm>
                <a:off x="3216922" y="3052113"/>
                <a:ext cx="36250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6" extrusionOk="0">
                    <a:moveTo>
                      <a:pt x="755" y="1"/>
                    </a:moveTo>
                    <a:cubicBezTo>
                      <a:pt x="323" y="1"/>
                      <a:pt x="0" y="465"/>
                      <a:pt x="216" y="890"/>
                    </a:cubicBezTo>
                    <a:cubicBezTo>
                      <a:pt x="332" y="1116"/>
                      <a:pt x="547" y="1226"/>
                      <a:pt x="761" y="1226"/>
                    </a:cubicBezTo>
                    <a:cubicBezTo>
                      <a:pt x="1007" y="1226"/>
                      <a:pt x="1252" y="1082"/>
                      <a:pt x="1344" y="806"/>
                    </a:cubicBezTo>
                    <a:cubicBezTo>
                      <a:pt x="1450" y="483"/>
                      <a:pt x="1273" y="134"/>
                      <a:pt x="950" y="32"/>
                    </a:cubicBezTo>
                    <a:cubicBezTo>
                      <a:pt x="884" y="11"/>
                      <a:pt x="818" y="1"/>
                      <a:pt x="755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2"/>
              <p:cNvSpPr/>
              <p:nvPr/>
            </p:nvSpPr>
            <p:spPr>
              <a:xfrm>
                <a:off x="3349100" y="2733825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191" y="1"/>
                    </a:moveTo>
                    <a:cubicBezTo>
                      <a:pt x="378" y="1"/>
                      <a:pt x="1" y="593"/>
                      <a:pt x="453" y="934"/>
                    </a:cubicBezTo>
                    <a:cubicBezTo>
                      <a:pt x="581" y="987"/>
                      <a:pt x="705" y="1010"/>
                      <a:pt x="823" y="1010"/>
                    </a:cubicBezTo>
                    <a:cubicBezTo>
                      <a:pt x="1536" y="1010"/>
                      <a:pt x="2045" y="187"/>
                      <a:pt x="1973" y="161"/>
                    </a:cubicBezTo>
                    <a:cubicBezTo>
                      <a:pt x="1684" y="48"/>
                      <a:pt x="1420" y="1"/>
                      <a:pt x="1191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2"/>
              <p:cNvSpPr/>
              <p:nvPr/>
            </p:nvSpPr>
            <p:spPr>
              <a:xfrm>
                <a:off x="3360625" y="2739850"/>
                <a:ext cx="314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531" extrusionOk="0">
                    <a:moveTo>
                      <a:pt x="1110" y="0"/>
                    </a:moveTo>
                    <a:cubicBezTo>
                      <a:pt x="1098" y="0"/>
                      <a:pt x="1084" y="3"/>
                      <a:pt x="1070" y="8"/>
                    </a:cubicBezTo>
                    <a:lnTo>
                      <a:pt x="115" y="322"/>
                    </a:lnTo>
                    <a:cubicBezTo>
                      <a:pt x="0" y="360"/>
                      <a:pt x="33" y="530"/>
                      <a:pt x="147" y="530"/>
                    </a:cubicBezTo>
                    <a:cubicBezTo>
                      <a:pt x="151" y="530"/>
                      <a:pt x="155" y="530"/>
                      <a:pt x="160" y="530"/>
                    </a:cubicBezTo>
                    <a:cubicBezTo>
                      <a:pt x="168" y="530"/>
                      <a:pt x="177" y="525"/>
                      <a:pt x="182" y="525"/>
                    </a:cubicBezTo>
                    <a:lnTo>
                      <a:pt x="1137" y="207"/>
                    </a:lnTo>
                    <a:cubicBezTo>
                      <a:pt x="1255" y="167"/>
                      <a:pt x="1215" y="0"/>
                      <a:pt x="1110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2"/>
              <p:cNvSpPr/>
              <p:nvPr/>
            </p:nvSpPr>
            <p:spPr>
              <a:xfrm>
                <a:off x="3399600" y="2716325"/>
                <a:ext cx="511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010" extrusionOk="0">
                    <a:moveTo>
                      <a:pt x="1220" y="1"/>
                    </a:moveTo>
                    <a:cubicBezTo>
                      <a:pt x="509" y="1"/>
                      <a:pt x="1" y="821"/>
                      <a:pt x="73" y="852"/>
                    </a:cubicBezTo>
                    <a:cubicBezTo>
                      <a:pt x="362" y="963"/>
                      <a:pt x="625" y="1010"/>
                      <a:pt x="853" y="1010"/>
                    </a:cubicBezTo>
                    <a:cubicBezTo>
                      <a:pt x="1668" y="1010"/>
                      <a:pt x="2046" y="420"/>
                      <a:pt x="1594" y="78"/>
                    </a:cubicBezTo>
                    <a:cubicBezTo>
                      <a:pt x="1465" y="24"/>
                      <a:pt x="1339" y="1"/>
                      <a:pt x="1220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2"/>
              <p:cNvSpPr/>
              <p:nvPr/>
            </p:nvSpPr>
            <p:spPr>
              <a:xfrm>
                <a:off x="3404675" y="2723975"/>
                <a:ext cx="317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77" extrusionOk="0">
                    <a:moveTo>
                      <a:pt x="1114" y="1"/>
                    </a:moveTo>
                    <a:cubicBezTo>
                      <a:pt x="1100" y="1"/>
                      <a:pt x="1084" y="4"/>
                      <a:pt x="1068" y="11"/>
                    </a:cubicBezTo>
                    <a:lnTo>
                      <a:pt x="113" y="369"/>
                    </a:lnTo>
                    <a:cubicBezTo>
                      <a:pt x="1" y="416"/>
                      <a:pt x="40" y="577"/>
                      <a:pt x="153" y="577"/>
                    </a:cubicBezTo>
                    <a:cubicBezTo>
                      <a:pt x="156" y="577"/>
                      <a:pt x="159" y="577"/>
                      <a:pt x="162" y="577"/>
                    </a:cubicBezTo>
                    <a:cubicBezTo>
                      <a:pt x="170" y="577"/>
                      <a:pt x="179" y="572"/>
                      <a:pt x="188" y="572"/>
                    </a:cubicBezTo>
                    <a:lnTo>
                      <a:pt x="1143" y="210"/>
                    </a:lnTo>
                    <a:cubicBezTo>
                      <a:pt x="1268" y="171"/>
                      <a:pt x="1221" y="1"/>
                      <a:pt x="1114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2"/>
              <p:cNvSpPr/>
              <p:nvPr/>
            </p:nvSpPr>
            <p:spPr>
              <a:xfrm>
                <a:off x="3364825" y="2701925"/>
                <a:ext cx="344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402" extrusionOk="0">
                    <a:moveTo>
                      <a:pt x="402" y="0"/>
                    </a:moveTo>
                    <a:cubicBezTo>
                      <a:pt x="206" y="0"/>
                      <a:pt x="46" y="123"/>
                      <a:pt x="0" y="367"/>
                    </a:cubicBezTo>
                    <a:cubicBezTo>
                      <a:pt x="56" y="1177"/>
                      <a:pt x="988" y="1402"/>
                      <a:pt x="1285" y="1402"/>
                    </a:cubicBezTo>
                    <a:cubicBezTo>
                      <a:pt x="1343" y="1402"/>
                      <a:pt x="1377" y="1393"/>
                      <a:pt x="1375" y="1379"/>
                    </a:cubicBezTo>
                    <a:cubicBezTo>
                      <a:pt x="1288" y="454"/>
                      <a:pt x="778" y="0"/>
                      <a:pt x="40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2"/>
              <p:cNvSpPr/>
              <p:nvPr/>
            </p:nvSpPr>
            <p:spPr>
              <a:xfrm>
                <a:off x="3368825" y="2708900"/>
                <a:ext cx="249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25" extrusionOk="0">
                    <a:moveTo>
                      <a:pt x="152" y="1"/>
                    </a:moveTo>
                    <a:cubicBezTo>
                      <a:pt x="71" y="1"/>
                      <a:pt x="0" y="107"/>
                      <a:pt x="75" y="185"/>
                    </a:cubicBezTo>
                    <a:lnTo>
                      <a:pt x="787" y="892"/>
                    </a:lnTo>
                    <a:cubicBezTo>
                      <a:pt x="806" y="911"/>
                      <a:pt x="832" y="924"/>
                      <a:pt x="859" y="924"/>
                    </a:cubicBezTo>
                    <a:cubicBezTo>
                      <a:pt x="863" y="924"/>
                      <a:pt x="867" y="924"/>
                      <a:pt x="871" y="923"/>
                    </a:cubicBezTo>
                    <a:cubicBezTo>
                      <a:pt x="963" y="914"/>
                      <a:pt x="999" y="804"/>
                      <a:pt x="937" y="742"/>
                    </a:cubicBezTo>
                    <a:lnTo>
                      <a:pt x="225" y="35"/>
                    </a:lnTo>
                    <a:cubicBezTo>
                      <a:pt x="202" y="11"/>
                      <a:pt x="177" y="1"/>
                      <a:pt x="15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2"/>
              <p:cNvSpPr/>
              <p:nvPr/>
            </p:nvSpPr>
            <p:spPr>
              <a:xfrm>
                <a:off x="3400700" y="2738425"/>
                <a:ext cx="343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2" extrusionOk="0">
                    <a:moveTo>
                      <a:pt x="97" y="0"/>
                    </a:moveTo>
                    <a:cubicBezTo>
                      <a:pt x="37" y="0"/>
                      <a:pt x="1" y="10"/>
                      <a:pt x="2" y="25"/>
                    </a:cubicBezTo>
                    <a:cubicBezTo>
                      <a:pt x="90" y="947"/>
                      <a:pt x="597" y="1402"/>
                      <a:pt x="973" y="1402"/>
                    </a:cubicBezTo>
                    <a:cubicBezTo>
                      <a:pt x="1168" y="1402"/>
                      <a:pt x="1327" y="1278"/>
                      <a:pt x="1373" y="1033"/>
                    </a:cubicBezTo>
                    <a:cubicBezTo>
                      <a:pt x="1318" y="227"/>
                      <a:pt x="399" y="0"/>
                      <a:pt x="97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2"/>
              <p:cNvSpPr/>
              <p:nvPr/>
            </p:nvSpPr>
            <p:spPr>
              <a:xfrm>
                <a:off x="3401500" y="2741625"/>
                <a:ext cx="262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11" extrusionOk="0">
                    <a:moveTo>
                      <a:pt x="158" y="0"/>
                    </a:moveTo>
                    <a:cubicBezTo>
                      <a:pt x="73" y="0"/>
                      <a:pt x="1" y="117"/>
                      <a:pt x="90" y="189"/>
                    </a:cubicBezTo>
                    <a:lnTo>
                      <a:pt x="837" y="883"/>
                    </a:lnTo>
                    <a:cubicBezTo>
                      <a:pt x="855" y="901"/>
                      <a:pt x="880" y="911"/>
                      <a:pt x="905" y="911"/>
                    </a:cubicBezTo>
                    <a:cubicBezTo>
                      <a:pt x="911" y="911"/>
                      <a:pt x="916" y="910"/>
                      <a:pt x="921" y="910"/>
                    </a:cubicBezTo>
                    <a:cubicBezTo>
                      <a:pt x="1014" y="901"/>
                      <a:pt x="1049" y="790"/>
                      <a:pt x="983" y="724"/>
                    </a:cubicBezTo>
                    <a:lnTo>
                      <a:pt x="231" y="34"/>
                    </a:lnTo>
                    <a:cubicBezTo>
                      <a:pt x="208" y="10"/>
                      <a:pt x="182" y="0"/>
                      <a:pt x="158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2"/>
              <p:cNvSpPr/>
              <p:nvPr/>
            </p:nvSpPr>
            <p:spPr>
              <a:xfrm>
                <a:off x="3386450" y="2693350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0"/>
                    </a:moveTo>
                    <a:cubicBezTo>
                      <a:pt x="919" y="0"/>
                      <a:pt x="862" y="10"/>
                      <a:pt x="802" y="29"/>
                    </a:cubicBezTo>
                    <a:cubicBezTo>
                      <a:pt x="0" y="540"/>
                      <a:pt x="478" y="1723"/>
                      <a:pt x="567" y="1723"/>
                    </a:cubicBezTo>
                    <a:cubicBezTo>
                      <a:pt x="569" y="1723"/>
                      <a:pt x="571" y="1723"/>
                      <a:pt x="572" y="1722"/>
                    </a:cubicBezTo>
                    <a:cubicBezTo>
                      <a:pt x="1642" y="1003"/>
                      <a:pt x="1529" y="0"/>
                      <a:pt x="97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2"/>
              <p:cNvSpPr/>
              <p:nvPr/>
            </p:nvSpPr>
            <p:spPr>
              <a:xfrm>
                <a:off x="3399750" y="2698675"/>
                <a:ext cx="13175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1" extrusionOk="0">
                    <a:moveTo>
                      <a:pt x="399" y="0"/>
                    </a:moveTo>
                    <a:cubicBezTo>
                      <a:pt x="359" y="0"/>
                      <a:pt x="318" y="22"/>
                      <a:pt x="301" y="72"/>
                    </a:cubicBezTo>
                    <a:lnTo>
                      <a:pt x="18" y="1032"/>
                    </a:lnTo>
                    <a:cubicBezTo>
                      <a:pt x="1" y="1089"/>
                      <a:pt x="31" y="1151"/>
                      <a:pt x="89" y="1164"/>
                    </a:cubicBezTo>
                    <a:cubicBezTo>
                      <a:pt x="98" y="1167"/>
                      <a:pt x="108" y="1170"/>
                      <a:pt x="117" y="1170"/>
                    </a:cubicBezTo>
                    <a:cubicBezTo>
                      <a:pt x="121" y="1170"/>
                      <a:pt x="125" y="1170"/>
                      <a:pt x="129" y="1169"/>
                    </a:cubicBezTo>
                    <a:cubicBezTo>
                      <a:pt x="173" y="1164"/>
                      <a:pt x="208" y="1133"/>
                      <a:pt x="222" y="1093"/>
                    </a:cubicBezTo>
                    <a:lnTo>
                      <a:pt x="505" y="134"/>
                    </a:lnTo>
                    <a:cubicBezTo>
                      <a:pt x="526" y="53"/>
                      <a:pt x="462" y="0"/>
                      <a:pt x="399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2"/>
              <p:cNvSpPr/>
              <p:nvPr/>
            </p:nvSpPr>
            <p:spPr>
              <a:xfrm>
                <a:off x="3372350" y="2739000"/>
                <a:ext cx="4102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0" extrusionOk="0">
                    <a:moveTo>
                      <a:pt x="1079" y="0"/>
                    </a:moveTo>
                    <a:cubicBezTo>
                      <a:pt x="1078" y="0"/>
                      <a:pt x="1076" y="1"/>
                      <a:pt x="1074" y="2"/>
                    </a:cubicBezTo>
                    <a:cubicBezTo>
                      <a:pt x="0" y="717"/>
                      <a:pt x="114" y="1719"/>
                      <a:pt x="670" y="1719"/>
                    </a:cubicBezTo>
                    <a:cubicBezTo>
                      <a:pt x="723" y="1719"/>
                      <a:pt x="780" y="1710"/>
                      <a:pt x="840" y="1691"/>
                    </a:cubicBezTo>
                    <a:cubicBezTo>
                      <a:pt x="1641" y="1180"/>
                      <a:pt x="1166" y="0"/>
                      <a:pt x="1079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2"/>
              <p:cNvSpPr/>
              <p:nvPr/>
            </p:nvSpPr>
            <p:spPr>
              <a:xfrm>
                <a:off x="3387475" y="2743225"/>
                <a:ext cx="1235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200" extrusionOk="0">
                    <a:moveTo>
                      <a:pt x="366" y="1"/>
                    </a:moveTo>
                    <a:cubicBezTo>
                      <a:pt x="323" y="1"/>
                      <a:pt x="280" y="25"/>
                      <a:pt x="266" y="81"/>
                    </a:cubicBezTo>
                    <a:lnTo>
                      <a:pt x="14" y="1067"/>
                    </a:lnTo>
                    <a:cubicBezTo>
                      <a:pt x="1" y="1124"/>
                      <a:pt x="32" y="1182"/>
                      <a:pt x="89" y="1199"/>
                    </a:cubicBezTo>
                    <a:lnTo>
                      <a:pt x="129" y="1199"/>
                    </a:lnTo>
                    <a:cubicBezTo>
                      <a:pt x="169" y="1195"/>
                      <a:pt x="209" y="1164"/>
                      <a:pt x="217" y="1124"/>
                    </a:cubicBezTo>
                    <a:lnTo>
                      <a:pt x="469" y="134"/>
                    </a:lnTo>
                    <a:cubicBezTo>
                      <a:pt x="493" y="52"/>
                      <a:pt x="429" y="1"/>
                      <a:pt x="36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2"/>
              <p:cNvSpPr/>
              <p:nvPr/>
            </p:nvSpPr>
            <p:spPr>
              <a:xfrm>
                <a:off x="3379875" y="2723225"/>
                <a:ext cx="3625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7" extrusionOk="0">
                    <a:moveTo>
                      <a:pt x="758" y="1"/>
                    </a:moveTo>
                    <a:cubicBezTo>
                      <a:pt x="327" y="1"/>
                      <a:pt x="0" y="469"/>
                      <a:pt x="216" y="894"/>
                    </a:cubicBezTo>
                    <a:cubicBezTo>
                      <a:pt x="331" y="1118"/>
                      <a:pt x="546" y="1226"/>
                      <a:pt x="760" y="1226"/>
                    </a:cubicBezTo>
                    <a:cubicBezTo>
                      <a:pt x="1006" y="1226"/>
                      <a:pt x="1251" y="1082"/>
                      <a:pt x="1344" y="806"/>
                    </a:cubicBezTo>
                    <a:cubicBezTo>
                      <a:pt x="1450" y="483"/>
                      <a:pt x="1273" y="138"/>
                      <a:pt x="950" y="32"/>
                    </a:cubicBezTo>
                    <a:cubicBezTo>
                      <a:pt x="885" y="11"/>
                      <a:pt x="820" y="1"/>
                      <a:pt x="75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2"/>
              <p:cNvSpPr/>
              <p:nvPr/>
            </p:nvSpPr>
            <p:spPr>
              <a:xfrm>
                <a:off x="3386700" y="2829125"/>
                <a:ext cx="56175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412" extrusionOk="0">
                    <a:moveTo>
                      <a:pt x="1062" y="0"/>
                    </a:moveTo>
                    <a:lnTo>
                      <a:pt x="1062" y="0"/>
                    </a:lnTo>
                    <a:cubicBezTo>
                      <a:pt x="10" y="863"/>
                      <a:pt x="1" y="2282"/>
                      <a:pt x="1" y="2282"/>
                    </a:cubicBezTo>
                    <a:cubicBezTo>
                      <a:pt x="207" y="2371"/>
                      <a:pt x="414" y="2412"/>
                      <a:pt x="615" y="2412"/>
                    </a:cubicBezTo>
                    <a:cubicBezTo>
                      <a:pt x="1297" y="2412"/>
                      <a:pt x="1916" y="1951"/>
                      <a:pt x="2247" y="1398"/>
                    </a:cubicBezTo>
                    <a:lnTo>
                      <a:pt x="2247" y="1398"/>
                    </a:lnTo>
                    <a:cubicBezTo>
                      <a:pt x="1906" y="1655"/>
                      <a:pt x="1574" y="1856"/>
                      <a:pt x="1310" y="1856"/>
                    </a:cubicBezTo>
                    <a:cubicBezTo>
                      <a:pt x="1129" y="1856"/>
                      <a:pt x="980" y="1761"/>
                      <a:pt x="881" y="1526"/>
                    </a:cubicBezTo>
                    <a:cubicBezTo>
                      <a:pt x="757" y="1154"/>
                      <a:pt x="1027" y="571"/>
                      <a:pt x="1062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2"/>
              <p:cNvSpPr/>
              <p:nvPr/>
            </p:nvSpPr>
            <p:spPr>
              <a:xfrm>
                <a:off x="3405600" y="2812975"/>
                <a:ext cx="55300" cy="6262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2505" extrusionOk="0">
                    <a:moveTo>
                      <a:pt x="2211" y="1"/>
                    </a:moveTo>
                    <a:cubicBezTo>
                      <a:pt x="1349" y="32"/>
                      <a:pt x="739" y="293"/>
                      <a:pt x="306" y="646"/>
                    </a:cubicBezTo>
                    <a:cubicBezTo>
                      <a:pt x="271" y="1217"/>
                      <a:pt x="1" y="1800"/>
                      <a:pt x="125" y="2176"/>
                    </a:cubicBezTo>
                    <a:cubicBezTo>
                      <a:pt x="225" y="2411"/>
                      <a:pt x="374" y="2505"/>
                      <a:pt x="554" y="2505"/>
                    </a:cubicBezTo>
                    <a:cubicBezTo>
                      <a:pt x="818" y="2505"/>
                      <a:pt x="1149" y="2303"/>
                      <a:pt x="1491" y="2048"/>
                    </a:cubicBezTo>
                    <a:cubicBezTo>
                      <a:pt x="1584" y="1893"/>
                      <a:pt x="1654" y="1725"/>
                      <a:pt x="1703" y="1548"/>
                    </a:cubicBezTo>
                    <a:cubicBezTo>
                      <a:pt x="1831" y="1022"/>
                      <a:pt x="2004" y="505"/>
                      <a:pt x="221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2"/>
              <p:cNvSpPr/>
              <p:nvPr/>
            </p:nvSpPr>
            <p:spPr>
              <a:xfrm>
                <a:off x="3338625" y="2911350"/>
                <a:ext cx="397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66" extrusionOk="0">
                    <a:moveTo>
                      <a:pt x="1486" y="1"/>
                    </a:moveTo>
                    <a:lnTo>
                      <a:pt x="1486" y="1"/>
                    </a:lnTo>
                    <a:cubicBezTo>
                      <a:pt x="566" y="72"/>
                      <a:pt x="1" y="854"/>
                      <a:pt x="1" y="854"/>
                    </a:cubicBezTo>
                    <a:cubicBezTo>
                      <a:pt x="220" y="1218"/>
                      <a:pt x="595" y="1366"/>
                      <a:pt x="971" y="1366"/>
                    </a:cubicBezTo>
                    <a:cubicBezTo>
                      <a:pt x="1185" y="1366"/>
                      <a:pt x="1400" y="1318"/>
                      <a:pt x="1588" y="1234"/>
                    </a:cubicBezTo>
                    <a:lnTo>
                      <a:pt x="1588" y="1234"/>
                    </a:lnTo>
                    <a:cubicBezTo>
                      <a:pt x="1549" y="1235"/>
                      <a:pt x="1510" y="1236"/>
                      <a:pt x="1472" y="1236"/>
                    </a:cubicBezTo>
                    <a:cubicBezTo>
                      <a:pt x="1038" y="1236"/>
                      <a:pt x="698" y="1157"/>
                      <a:pt x="783" y="775"/>
                    </a:cubicBezTo>
                    <a:cubicBezTo>
                      <a:pt x="863" y="523"/>
                      <a:pt x="1243" y="306"/>
                      <a:pt x="1486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3356050" y="2911250"/>
                <a:ext cx="523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41" extrusionOk="0">
                    <a:moveTo>
                      <a:pt x="916" y="0"/>
                    </a:moveTo>
                    <a:cubicBezTo>
                      <a:pt x="873" y="0"/>
                      <a:pt x="831" y="2"/>
                      <a:pt x="789" y="5"/>
                    </a:cubicBezTo>
                    <a:cubicBezTo>
                      <a:pt x="546" y="310"/>
                      <a:pt x="166" y="527"/>
                      <a:pt x="86" y="779"/>
                    </a:cubicBezTo>
                    <a:cubicBezTo>
                      <a:pt x="1" y="1161"/>
                      <a:pt x="341" y="1240"/>
                      <a:pt x="775" y="1240"/>
                    </a:cubicBezTo>
                    <a:cubicBezTo>
                      <a:pt x="813" y="1240"/>
                      <a:pt x="852" y="1239"/>
                      <a:pt x="891" y="1238"/>
                    </a:cubicBezTo>
                    <a:cubicBezTo>
                      <a:pt x="1001" y="1190"/>
                      <a:pt x="1107" y="1123"/>
                      <a:pt x="1200" y="1044"/>
                    </a:cubicBezTo>
                    <a:cubicBezTo>
                      <a:pt x="1483" y="805"/>
                      <a:pt x="1779" y="584"/>
                      <a:pt x="2093" y="385"/>
                    </a:cubicBezTo>
                    <a:cubicBezTo>
                      <a:pt x="1660" y="102"/>
                      <a:pt x="1266" y="0"/>
                      <a:pt x="916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3271650" y="3264175"/>
                <a:ext cx="494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6023" extrusionOk="0">
                    <a:moveTo>
                      <a:pt x="14" y="0"/>
                    </a:moveTo>
                    <a:lnTo>
                      <a:pt x="0" y="18"/>
                    </a:lnTo>
                    <a:cubicBezTo>
                      <a:pt x="75" y="76"/>
                      <a:pt x="151" y="138"/>
                      <a:pt x="221" y="199"/>
                    </a:cubicBezTo>
                    <a:cubicBezTo>
                      <a:pt x="407" y="367"/>
                      <a:pt x="579" y="553"/>
                      <a:pt x="734" y="748"/>
                    </a:cubicBezTo>
                    <a:cubicBezTo>
                      <a:pt x="840" y="876"/>
                      <a:pt x="938" y="1013"/>
                      <a:pt x="1030" y="1154"/>
                    </a:cubicBezTo>
                    <a:cubicBezTo>
                      <a:pt x="1132" y="1309"/>
                      <a:pt x="1225" y="1473"/>
                      <a:pt x="1305" y="1641"/>
                    </a:cubicBezTo>
                    <a:cubicBezTo>
                      <a:pt x="1393" y="1818"/>
                      <a:pt x="1468" y="2003"/>
                      <a:pt x="1534" y="2193"/>
                    </a:cubicBezTo>
                    <a:cubicBezTo>
                      <a:pt x="1601" y="2388"/>
                      <a:pt x="1649" y="2587"/>
                      <a:pt x="1689" y="2790"/>
                    </a:cubicBezTo>
                    <a:cubicBezTo>
                      <a:pt x="1729" y="2994"/>
                      <a:pt x="1751" y="3197"/>
                      <a:pt x="1764" y="3405"/>
                    </a:cubicBezTo>
                    <a:cubicBezTo>
                      <a:pt x="1769" y="3507"/>
                      <a:pt x="1769" y="3608"/>
                      <a:pt x="1769" y="3705"/>
                    </a:cubicBezTo>
                    <a:cubicBezTo>
                      <a:pt x="1769" y="3807"/>
                      <a:pt x="1760" y="3904"/>
                      <a:pt x="1756" y="4002"/>
                    </a:cubicBezTo>
                    <a:cubicBezTo>
                      <a:pt x="1738" y="4187"/>
                      <a:pt x="1716" y="4373"/>
                      <a:pt x="1680" y="4554"/>
                    </a:cubicBezTo>
                    <a:cubicBezTo>
                      <a:pt x="1667" y="4643"/>
                      <a:pt x="1645" y="4727"/>
                      <a:pt x="1623" y="4806"/>
                    </a:cubicBezTo>
                    <a:cubicBezTo>
                      <a:pt x="1601" y="4890"/>
                      <a:pt x="1588" y="4970"/>
                      <a:pt x="1561" y="5041"/>
                    </a:cubicBezTo>
                    <a:cubicBezTo>
                      <a:pt x="1517" y="5191"/>
                      <a:pt x="1473" y="5328"/>
                      <a:pt x="1428" y="5447"/>
                    </a:cubicBezTo>
                    <a:cubicBezTo>
                      <a:pt x="1384" y="5562"/>
                      <a:pt x="1349" y="5669"/>
                      <a:pt x="1309" y="5753"/>
                    </a:cubicBezTo>
                    <a:lnTo>
                      <a:pt x="1194" y="6013"/>
                    </a:lnTo>
                    <a:lnTo>
                      <a:pt x="1216" y="6022"/>
                    </a:lnTo>
                    <a:lnTo>
                      <a:pt x="1252" y="5956"/>
                    </a:lnTo>
                    <a:cubicBezTo>
                      <a:pt x="1278" y="5916"/>
                      <a:pt x="1318" y="5850"/>
                      <a:pt x="1362" y="5775"/>
                    </a:cubicBezTo>
                    <a:cubicBezTo>
                      <a:pt x="1411" y="5695"/>
                      <a:pt x="1459" y="5593"/>
                      <a:pt x="1517" y="5478"/>
                    </a:cubicBezTo>
                    <a:cubicBezTo>
                      <a:pt x="1579" y="5346"/>
                      <a:pt x="1636" y="5213"/>
                      <a:pt x="1685" y="5076"/>
                    </a:cubicBezTo>
                    <a:cubicBezTo>
                      <a:pt x="1716" y="5005"/>
                      <a:pt x="1738" y="4926"/>
                      <a:pt x="1764" y="4842"/>
                    </a:cubicBezTo>
                    <a:cubicBezTo>
                      <a:pt x="1795" y="4758"/>
                      <a:pt x="1817" y="4674"/>
                      <a:pt x="1840" y="4585"/>
                    </a:cubicBezTo>
                    <a:cubicBezTo>
                      <a:pt x="1857" y="4497"/>
                      <a:pt x="1884" y="4404"/>
                      <a:pt x="1901" y="4307"/>
                    </a:cubicBezTo>
                    <a:cubicBezTo>
                      <a:pt x="1915" y="4214"/>
                      <a:pt x="1937" y="4117"/>
                      <a:pt x="1946" y="4015"/>
                    </a:cubicBezTo>
                    <a:cubicBezTo>
                      <a:pt x="1950" y="3913"/>
                      <a:pt x="1968" y="3812"/>
                      <a:pt x="1968" y="3710"/>
                    </a:cubicBezTo>
                    <a:cubicBezTo>
                      <a:pt x="1968" y="3604"/>
                      <a:pt x="1977" y="3498"/>
                      <a:pt x="1968" y="3392"/>
                    </a:cubicBezTo>
                    <a:cubicBezTo>
                      <a:pt x="1959" y="3175"/>
                      <a:pt x="1937" y="2963"/>
                      <a:pt x="1897" y="2751"/>
                    </a:cubicBezTo>
                    <a:cubicBezTo>
                      <a:pt x="1857" y="2538"/>
                      <a:pt x="1800" y="2330"/>
                      <a:pt x="1729" y="2127"/>
                    </a:cubicBezTo>
                    <a:cubicBezTo>
                      <a:pt x="1689" y="2025"/>
                      <a:pt x="1658" y="1924"/>
                      <a:pt x="1610" y="1831"/>
                    </a:cubicBezTo>
                    <a:lnTo>
                      <a:pt x="1543" y="1689"/>
                    </a:lnTo>
                    <a:lnTo>
                      <a:pt x="1473" y="1557"/>
                    </a:lnTo>
                    <a:cubicBezTo>
                      <a:pt x="1428" y="1464"/>
                      <a:pt x="1380" y="1380"/>
                      <a:pt x="1327" y="1296"/>
                    </a:cubicBezTo>
                    <a:cubicBezTo>
                      <a:pt x="1269" y="1216"/>
                      <a:pt x="1221" y="1137"/>
                      <a:pt x="1163" y="1066"/>
                    </a:cubicBezTo>
                    <a:cubicBezTo>
                      <a:pt x="1061" y="925"/>
                      <a:pt x="951" y="792"/>
                      <a:pt x="831" y="664"/>
                    </a:cubicBezTo>
                    <a:cubicBezTo>
                      <a:pt x="734" y="558"/>
                      <a:pt x="628" y="456"/>
                      <a:pt x="518" y="363"/>
                    </a:cubicBezTo>
                    <a:cubicBezTo>
                      <a:pt x="420" y="279"/>
                      <a:pt x="332" y="213"/>
                      <a:pt x="257" y="155"/>
                    </a:cubicBezTo>
                    <a:cubicBezTo>
                      <a:pt x="182" y="98"/>
                      <a:pt x="120" y="62"/>
                      <a:pt x="80" y="3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3230850" y="3218850"/>
                <a:ext cx="6657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291" extrusionOk="0">
                    <a:moveTo>
                      <a:pt x="1464" y="1"/>
                    </a:moveTo>
                    <a:cubicBezTo>
                      <a:pt x="1862" y="598"/>
                      <a:pt x="2110" y="1155"/>
                      <a:pt x="1517" y="1371"/>
                    </a:cubicBezTo>
                    <a:cubicBezTo>
                      <a:pt x="1463" y="1386"/>
                      <a:pt x="1405" y="1392"/>
                      <a:pt x="1344" y="1392"/>
                    </a:cubicBezTo>
                    <a:cubicBezTo>
                      <a:pt x="976" y="1392"/>
                      <a:pt x="490" y="1163"/>
                      <a:pt x="1" y="1106"/>
                    </a:cubicBezTo>
                    <a:lnTo>
                      <a:pt x="1" y="1106"/>
                    </a:lnTo>
                    <a:cubicBezTo>
                      <a:pt x="806" y="2207"/>
                      <a:pt x="2220" y="2291"/>
                      <a:pt x="2220" y="2291"/>
                    </a:cubicBezTo>
                    <a:cubicBezTo>
                      <a:pt x="2662" y="1407"/>
                      <a:pt x="2154" y="469"/>
                      <a:pt x="1464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3216925" y="3198075"/>
                <a:ext cx="6667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2224" extrusionOk="0">
                    <a:moveTo>
                      <a:pt x="18" y="1"/>
                    </a:moveTo>
                    <a:lnTo>
                      <a:pt x="18" y="1"/>
                    </a:lnTo>
                    <a:cubicBezTo>
                      <a:pt x="1" y="858"/>
                      <a:pt x="226" y="1486"/>
                      <a:pt x="558" y="1937"/>
                    </a:cubicBezTo>
                    <a:cubicBezTo>
                      <a:pt x="1047" y="1994"/>
                      <a:pt x="1533" y="2223"/>
                      <a:pt x="1901" y="2223"/>
                    </a:cubicBezTo>
                    <a:cubicBezTo>
                      <a:pt x="1962" y="2223"/>
                      <a:pt x="2020" y="2217"/>
                      <a:pt x="2074" y="2202"/>
                    </a:cubicBezTo>
                    <a:cubicBezTo>
                      <a:pt x="2667" y="1986"/>
                      <a:pt x="2419" y="1429"/>
                      <a:pt x="2021" y="832"/>
                    </a:cubicBezTo>
                    <a:cubicBezTo>
                      <a:pt x="1871" y="730"/>
                      <a:pt x="1707" y="651"/>
                      <a:pt x="1539" y="593"/>
                    </a:cubicBezTo>
                    <a:cubicBezTo>
                      <a:pt x="828" y="372"/>
                      <a:pt x="823" y="412"/>
                      <a:pt x="18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3271525" y="3297775"/>
                <a:ext cx="4470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364" extrusionOk="0">
                    <a:moveTo>
                      <a:pt x="713" y="1"/>
                    </a:moveTo>
                    <a:lnTo>
                      <a:pt x="713" y="1"/>
                    </a:lnTo>
                    <a:cubicBezTo>
                      <a:pt x="1097" y="301"/>
                      <a:pt x="1376" y="611"/>
                      <a:pt x="1035" y="867"/>
                    </a:cubicBezTo>
                    <a:cubicBezTo>
                      <a:pt x="814" y="1013"/>
                      <a:pt x="386" y="938"/>
                      <a:pt x="1" y="1013"/>
                    </a:cubicBezTo>
                    <a:cubicBezTo>
                      <a:pt x="396" y="1297"/>
                      <a:pt x="843" y="1364"/>
                      <a:pt x="1177" y="1364"/>
                    </a:cubicBezTo>
                    <a:cubicBezTo>
                      <a:pt x="1479" y="1364"/>
                      <a:pt x="1690" y="1309"/>
                      <a:pt x="1690" y="1309"/>
                    </a:cubicBezTo>
                    <a:cubicBezTo>
                      <a:pt x="1787" y="655"/>
                      <a:pt x="1261" y="160"/>
                      <a:pt x="713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3252625" y="3294900"/>
                <a:ext cx="533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3" y="553"/>
                      <a:pt x="452" y="907"/>
                      <a:pt x="761" y="1128"/>
                    </a:cubicBezTo>
                    <a:cubicBezTo>
                      <a:pt x="1142" y="1053"/>
                      <a:pt x="1570" y="1128"/>
                      <a:pt x="1796" y="982"/>
                    </a:cubicBezTo>
                    <a:cubicBezTo>
                      <a:pt x="2132" y="726"/>
                      <a:pt x="1853" y="416"/>
                      <a:pt x="1473" y="116"/>
                    </a:cubicBezTo>
                    <a:cubicBezTo>
                      <a:pt x="1354" y="85"/>
                      <a:pt x="1230" y="67"/>
                      <a:pt x="1106" y="67"/>
                    </a:cubicBezTo>
                    <a:cubicBezTo>
                      <a:pt x="1076" y="67"/>
                      <a:pt x="1045" y="67"/>
                      <a:pt x="1014" y="67"/>
                    </a:cubicBezTo>
                    <a:cubicBezTo>
                      <a:pt x="677" y="67"/>
                      <a:pt x="337" y="45"/>
                      <a:pt x="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9" name="Google Shape;439;p32"/>
          <p:cNvGrpSpPr/>
          <p:nvPr/>
        </p:nvGrpSpPr>
        <p:grpSpPr>
          <a:xfrm rot="1196114">
            <a:off x="589255" y="176806"/>
            <a:ext cx="1599621" cy="3865740"/>
            <a:chOff x="3171550" y="2693350"/>
            <a:chExt cx="309800" cy="748700"/>
          </a:xfrm>
        </p:grpSpPr>
        <p:sp>
          <p:nvSpPr>
            <p:cNvPr id="440" name="Google Shape;440;p32"/>
            <p:cNvSpPr/>
            <p:nvPr/>
          </p:nvSpPr>
          <p:spPr>
            <a:xfrm>
              <a:off x="3187500" y="3060500"/>
              <a:ext cx="51150" cy="25250"/>
            </a:xfrm>
            <a:custGeom>
              <a:avLst/>
              <a:gdLst/>
              <a:ahLst/>
              <a:cxnLst/>
              <a:rect l="l" t="t" r="r" b="b"/>
              <a:pathLst>
                <a:path w="2046" h="1010" extrusionOk="0">
                  <a:moveTo>
                    <a:pt x="1193" y="0"/>
                  </a:moveTo>
                  <a:cubicBezTo>
                    <a:pt x="378" y="0"/>
                    <a:pt x="0" y="590"/>
                    <a:pt x="453" y="932"/>
                  </a:cubicBezTo>
                  <a:cubicBezTo>
                    <a:pt x="582" y="986"/>
                    <a:pt x="707" y="1009"/>
                    <a:pt x="827" y="1009"/>
                  </a:cubicBezTo>
                  <a:cubicBezTo>
                    <a:pt x="1538" y="1009"/>
                    <a:pt x="2046" y="189"/>
                    <a:pt x="1974" y="158"/>
                  </a:cubicBezTo>
                  <a:cubicBezTo>
                    <a:pt x="1685" y="47"/>
                    <a:pt x="1422" y="0"/>
                    <a:pt x="1193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3202775" y="3069200"/>
              <a:ext cx="23800" cy="7975"/>
            </a:xfrm>
            <a:custGeom>
              <a:avLst/>
              <a:gdLst/>
              <a:ahLst/>
              <a:cxnLst/>
              <a:rect l="l" t="t" r="r" b="b"/>
              <a:pathLst>
                <a:path w="952" h="319" fill="none" extrusionOk="0">
                  <a:moveTo>
                    <a:pt x="951" y="0"/>
                  </a:moveTo>
                  <a:lnTo>
                    <a:pt x="1" y="319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3203225" y="3028600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401" y="0"/>
                  </a:moveTo>
                  <a:cubicBezTo>
                    <a:pt x="205" y="0"/>
                    <a:pt x="46" y="124"/>
                    <a:pt x="1" y="369"/>
                  </a:cubicBezTo>
                  <a:cubicBezTo>
                    <a:pt x="56" y="1175"/>
                    <a:pt x="977" y="1402"/>
                    <a:pt x="1280" y="1402"/>
                  </a:cubicBezTo>
                  <a:cubicBezTo>
                    <a:pt x="1341" y="1402"/>
                    <a:pt x="1377" y="1392"/>
                    <a:pt x="1376" y="1377"/>
                  </a:cubicBezTo>
                  <a:cubicBezTo>
                    <a:pt x="1285" y="455"/>
                    <a:pt x="777" y="0"/>
                    <a:pt x="401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3210975" y="3038250"/>
              <a:ext cx="17800" cy="17825"/>
            </a:xfrm>
            <a:custGeom>
              <a:avLst/>
              <a:gdLst/>
              <a:ahLst/>
              <a:cxnLst/>
              <a:rect l="l" t="t" r="r" b="b"/>
              <a:pathLst>
                <a:path w="712" h="713" fill="none" extrusionOk="0">
                  <a:moveTo>
                    <a:pt x="712" y="712"/>
                  </a:moveTo>
                  <a:lnTo>
                    <a:pt x="0" y="0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3228750" y="3072525"/>
              <a:ext cx="6325" cy="24650"/>
            </a:xfrm>
            <a:custGeom>
              <a:avLst/>
              <a:gdLst/>
              <a:ahLst/>
              <a:cxnLst/>
              <a:rect l="l" t="t" r="r" b="b"/>
              <a:pathLst>
                <a:path w="253" h="986" fill="none" extrusionOk="0">
                  <a:moveTo>
                    <a:pt x="253" y="0"/>
                  </a:moveTo>
                  <a:lnTo>
                    <a:pt x="1" y="986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32"/>
            <p:cNvGrpSpPr/>
            <p:nvPr/>
          </p:nvGrpSpPr>
          <p:grpSpPr>
            <a:xfrm>
              <a:off x="3171550" y="2693350"/>
              <a:ext cx="309800" cy="748700"/>
              <a:chOff x="3171550" y="2693350"/>
              <a:chExt cx="309800" cy="748700"/>
            </a:xfrm>
          </p:grpSpPr>
          <p:sp>
            <p:nvSpPr>
              <p:cNvPr id="446" name="Google Shape;446;p32"/>
              <p:cNvSpPr/>
              <p:nvPr/>
            </p:nvSpPr>
            <p:spPr>
              <a:xfrm>
                <a:off x="3238925" y="3062900"/>
                <a:ext cx="5762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3609" extrusionOk="0">
                    <a:moveTo>
                      <a:pt x="14" y="0"/>
                    </a:moveTo>
                    <a:lnTo>
                      <a:pt x="1" y="14"/>
                    </a:lnTo>
                    <a:cubicBezTo>
                      <a:pt x="1" y="14"/>
                      <a:pt x="49" y="62"/>
                      <a:pt x="129" y="146"/>
                    </a:cubicBezTo>
                    <a:cubicBezTo>
                      <a:pt x="164" y="191"/>
                      <a:pt x="217" y="239"/>
                      <a:pt x="270" y="301"/>
                    </a:cubicBezTo>
                    <a:lnTo>
                      <a:pt x="447" y="509"/>
                    </a:lnTo>
                    <a:cubicBezTo>
                      <a:pt x="513" y="584"/>
                      <a:pt x="580" y="672"/>
                      <a:pt x="651" y="765"/>
                    </a:cubicBezTo>
                    <a:cubicBezTo>
                      <a:pt x="721" y="854"/>
                      <a:pt x="801" y="947"/>
                      <a:pt x="872" y="1053"/>
                    </a:cubicBezTo>
                    <a:lnTo>
                      <a:pt x="1093" y="1367"/>
                    </a:lnTo>
                    <a:cubicBezTo>
                      <a:pt x="1172" y="1473"/>
                      <a:pt x="1239" y="1592"/>
                      <a:pt x="1309" y="1703"/>
                    </a:cubicBezTo>
                    <a:lnTo>
                      <a:pt x="1522" y="2043"/>
                    </a:lnTo>
                    <a:cubicBezTo>
                      <a:pt x="1592" y="2154"/>
                      <a:pt x="1650" y="2273"/>
                      <a:pt x="1707" y="2383"/>
                    </a:cubicBezTo>
                    <a:cubicBezTo>
                      <a:pt x="1765" y="2494"/>
                      <a:pt x="1822" y="2600"/>
                      <a:pt x="1875" y="2702"/>
                    </a:cubicBezTo>
                    <a:cubicBezTo>
                      <a:pt x="1928" y="2795"/>
                      <a:pt x="1972" y="2892"/>
                      <a:pt x="2017" y="2994"/>
                    </a:cubicBezTo>
                    <a:lnTo>
                      <a:pt x="2282" y="3608"/>
                    </a:lnTo>
                    <a:lnTo>
                      <a:pt x="2304" y="3599"/>
                    </a:lnTo>
                    <a:cubicBezTo>
                      <a:pt x="2255" y="3378"/>
                      <a:pt x="2202" y="3157"/>
                      <a:pt x="2132" y="2941"/>
                    </a:cubicBezTo>
                    <a:cubicBezTo>
                      <a:pt x="2105" y="2834"/>
                      <a:pt x="2065" y="2733"/>
                      <a:pt x="2021" y="2631"/>
                    </a:cubicBezTo>
                    <a:cubicBezTo>
                      <a:pt x="1977" y="2525"/>
                      <a:pt x="1928" y="2410"/>
                      <a:pt x="1871" y="2295"/>
                    </a:cubicBezTo>
                    <a:lnTo>
                      <a:pt x="1791" y="2118"/>
                    </a:lnTo>
                    <a:cubicBezTo>
                      <a:pt x="1765" y="2056"/>
                      <a:pt x="1734" y="1994"/>
                      <a:pt x="1698" y="1941"/>
                    </a:cubicBezTo>
                    <a:lnTo>
                      <a:pt x="1491" y="1592"/>
                    </a:lnTo>
                    <a:cubicBezTo>
                      <a:pt x="1415" y="1473"/>
                      <a:pt x="1340" y="1362"/>
                      <a:pt x="1261" y="1252"/>
                    </a:cubicBezTo>
                    <a:cubicBezTo>
                      <a:pt x="1185" y="1141"/>
                      <a:pt x="1101" y="1039"/>
                      <a:pt x="1022" y="938"/>
                    </a:cubicBezTo>
                    <a:cubicBezTo>
                      <a:pt x="947" y="845"/>
                      <a:pt x="863" y="752"/>
                      <a:pt x="779" y="664"/>
                    </a:cubicBezTo>
                    <a:cubicBezTo>
                      <a:pt x="699" y="580"/>
                      <a:pt x="624" y="496"/>
                      <a:pt x="549" y="429"/>
                    </a:cubicBezTo>
                    <a:cubicBezTo>
                      <a:pt x="474" y="359"/>
                      <a:pt x="399" y="297"/>
                      <a:pt x="341" y="239"/>
                    </a:cubicBezTo>
                    <a:cubicBezTo>
                      <a:pt x="279" y="186"/>
                      <a:pt x="217" y="142"/>
                      <a:pt x="169" y="107"/>
                    </a:cubicBezTo>
                    <a:cubicBezTo>
                      <a:pt x="124" y="71"/>
                      <a:pt x="85" y="45"/>
                      <a:pt x="58" y="27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2"/>
              <p:cNvSpPr/>
              <p:nvPr/>
            </p:nvSpPr>
            <p:spPr>
              <a:xfrm>
                <a:off x="3284900" y="2825475"/>
                <a:ext cx="166050" cy="616575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24663" extrusionOk="0">
                    <a:moveTo>
                      <a:pt x="6628" y="1"/>
                    </a:moveTo>
                    <a:lnTo>
                      <a:pt x="6403" y="213"/>
                    </a:lnTo>
                    <a:cubicBezTo>
                      <a:pt x="6257" y="350"/>
                      <a:pt x="6036" y="544"/>
                      <a:pt x="5757" y="792"/>
                    </a:cubicBezTo>
                    <a:cubicBezTo>
                      <a:pt x="5479" y="1044"/>
                      <a:pt x="5134" y="1340"/>
                      <a:pt x="4745" y="1685"/>
                    </a:cubicBezTo>
                    <a:cubicBezTo>
                      <a:pt x="4351" y="2030"/>
                      <a:pt x="3909" y="2415"/>
                      <a:pt x="3445" y="2866"/>
                    </a:cubicBezTo>
                    <a:cubicBezTo>
                      <a:pt x="2941" y="3343"/>
                      <a:pt x="2468" y="3856"/>
                      <a:pt x="2030" y="4395"/>
                    </a:cubicBezTo>
                    <a:cubicBezTo>
                      <a:pt x="1531" y="5005"/>
                      <a:pt x="1115" y="5673"/>
                      <a:pt x="788" y="6385"/>
                    </a:cubicBezTo>
                    <a:cubicBezTo>
                      <a:pt x="447" y="7154"/>
                      <a:pt x="217" y="7972"/>
                      <a:pt x="116" y="8808"/>
                    </a:cubicBezTo>
                    <a:cubicBezTo>
                      <a:pt x="1" y="9661"/>
                      <a:pt x="23" y="10536"/>
                      <a:pt x="116" y="11399"/>
                    </a:cubicBezTo>
                    <a:cubicBezTo>
                      <a:pt x="164" y="11832"/>
                      <a:pt x="240" y="12256"/>
                      <a:pt x="324" y="12681"/>
                    </a:cubicBezTo>
                    <a:cubicBezTo>
                      <a:pt x="372" y="12888"/>
                      <a:pt x="421" y="13101"/>
                      <a:pt x="469" y="13309"/>
                    </a:cubicBezTo>
                    <a:lnTo>
                      <a:pt x="633" y="13923"/>
                    </a:lnTo>
                    <a:lnTo>
                      <a:pt x="792" y="14529"/>
                    </a:lnTo>
                    <a:cubicBezTo>
                      <a:pt x="845" y="14732"/>
                      <a:pt x="903" y="14931"/>
                      <a:pt x="947" y="15130"/>
                    </a:cubicBezTo>
                    <a:cubicBezTo>
                      <a:pt x="1027" y="15532"/>
                      <a:pt x="1128" y="15921"/>
                      <a:pt x="1181" y="16315"/>
                    </a:cubicBezTo>
                    <a:cubicBezTo>
                      <a:pt x="1212" y="16514"/>
                      <a:pt x="1256" y="16704"/>
                      <a:pt x="1279" y="16899"/>
                    </a:cubicBezTo>
                    <a:cubicBezTo>
                      <a:pt x="1296" y="17093"/>
                      <a:pt x="1318" y="17288"/>
                      <a:pt x="1345" y="17473"/>
                    </a:cubicBezTo>
                    <a:cubicBezTo>
                      <a:pt x="1371" y="17663"/>
                      <a:pt x="1385" y="17854"/>
                      <a:pt x="1398" y="18039"/>
                    </a:cubicBezTo>
                    <a:cubicBezTo>
                      <a:pt x="1407" y="18225"/>
                      <a:pt x="1429" y="18411"/>
                      <a:pt x="1433" y="18592"/>
                    </a:cubicBezTo>
                    <a:cubicBezTo>
                      <a:pt x="1455" y="19277"/>
                      <a:pt x="1433" y="19962"/>
                      <a:pt x="1358" y="20639"/>
                    </a:cubicBezTo>
                    <a:cubicBezTo>
                      <a:pt x="1310" y="20953"/>
                      <a:pt x="1274" y="21258"/>
                      <a:pt x="1212" y="21541"/>
                    </a:cubicBezTo>
                    <a:cubicBezTo>
                      <a:pt x="1181" y="21682"/>
                      <a:pt x="1159" y="21824"/>
                      <a:pt x="1124" y="21956"/>
                    </a:cubicBezTo>
                    <a:cubicBezTo>
                      <a:pt x="1088" y="22089"/>
                      <a:pt x="1053" y="22217"/>
                      <a:pt x="1022" y="22341"/>
                    </a:cubicBezTo>
                    <a:cubicBezTo>
                      <a:pt x="996" y="22469"/>
                      <a:pt x="951" y="22589"/>
                      <a:pt x="912" y="22699"/>
                    </a:cubicBezTo>
                    <a:cubicBezTo>
                      <a:pt x="876" y="22814"/>
                      <a:pt x="845" y="22929"/>
                      <a:pt x="801" y="23031"/>
                    </a:cubicBezTo>
                    <a:cubicBezTo>
                      <a:pt x="722" y="23243"/>
                      <a:pt x="655" y="23438"/>
                      <a:pt x="576" y="23606"/>
                    </a:cubicBezTo>
                    <a:cubicBezTo>
                      <a:pt x="531" y="23690"/>
                      <a:pt x="496" y="23769"/>
                      <a:pt x="465" y="23844"/>
                    </a:cubicBezTo>
                    <a:cubicBezTo>
                      <a:pt x="430" y="23920"/>
                      <a:pt x="390" y="23990"/>
                      <a:pt x="359" y="24057"/>
                    </a:cubicBezTo>
                    <a:cubicBezTo>
                      <a:pt x="297" y="24185"/>
                      <a:pt x="240" y="24295"/>
                      <a:pt x="191" y="24379"/>
                    </a:cubicBezTo>
                    <a:lnTo>
                      <a:pt x="36" y="24649"/>
                    </a:lnTo>
                    <a:lnTo>
                      <a:pt x="54" y="24662"/>
                    </a:lnTo>
                    <a:lnTo>
                      <a:pt x="213" y="24401"/>
                    </a:lnTo>
                    <a:cubicBezTo>
                      <a:pt x="271" y="24317"/>
                      <a:pt x="328" y="24207"/>
                      <a:pt x="394" y="24079"/>
                    </a:cubicBezTo>
                    <a:cubicBezTo>
                      <a:pt x="430" y="24017"/>
                      <a:pt x="469" y="23946"/>
                      <a:pt x="505" y="23875"/>
                    </a:cubicBezTo>
                    <a:lnTo>
                      <a:pt x="620" y="23632"/>
                    </a:lnTo>
                    <a:cubicBezTo>
                      <a:pt x="708" y="23469"/>
                      <a:pt x="779" y="23274"/>
                      <a:pt x="867" y="23062"/>
                    </a:cubicBezTo>
                    <a:cubicBezTo>
                      <a:pt x="912" y="22960"/>
                      <a:pt x="947" y="22850"/>
                      <a:pt x="987" y="22730"/>
                    </a:cubicBezTo>
                    <a:cubicBezTo>
                      <a:pt x="1022" y="22615"/>
                      <a:pt x="1071" y="22500"/>
                      <a:pt x="1106" y="22372"/>
                    </a:cubicBezTo>
                    <a:cubicBezTo>
                      <a:pt x="1270" y="21811"/>
                      <a:pt x="1398" y="21240"/>
                      <a:pt x="1478" y="20661"/>
                    </a:cubicBezTo>
                    <a:cubicBezTo>
                      <a:pt x="1562" y="19971"/>
                      <a:pt x="1597" y="19282"/>
                      <a:pt x="1584" y="18592"/>
                    </a:cubicBezTo>
                    <a:cubicBezTo>
                      <a:pt x="1584" y="18406"/>
                      <a:pt x="1566" y="18221"/>
                      <a:pt x="1557" y="18030"/>
                    </a:cubicBezTo>
                    <a:cubicBezTo>
                      <a:pt x="1548" y="17845"/>
                      <a:pt x="1535" y="17655"/>
                      <a:pt x="1513" y="17460"/>
                    </a:cubicBezTo>
                    <a:cubicBezTo>
                      <a:pt x="1491" y="17270"/>
                      <a:pt x="1478" y="17075"/>
                      <a:pt x="1451" y="16876"/>
                    </a:cubicBezTo>
                    <a:cubicBezTo>
                      <a:pt x="1424" y="16682"/>
                      <a:pt x="1389" y="16487"/>
                      <a:pt x="1358" y="16288"/>
                    </a:cubicBezTo>
                    <a:cubicBezTo>
                      <a:pt x="1305" y="15891"/>
                      <a:pt x="1208" y="15493"/>
                      <a:pt x="1128" y="15090"/>
                    </a:cubicBezTo>
                    <a:cubicBezTo>
                      <a:pt x="1035" y="14684"/>
                      <a:pt x="925" y="14281"/>
                      <a:pt x="819" y="13874"/>
                    </a:cubicBezTo>
                    <a:cubicBezTo>
                      <a:pt x="589" y="13052"/>
                      <a:pt x="425" y="12221"/>
                      <a:pt x="324" y="11376"/>
                    </a:cubicBezTo>
                    <a:cubicBezTo>
                      <a:pt x="226" y="10528"/>
                      <a:pt x="204" y="9665"/>
                      <a:pt x="310" y="8834"/>
                    </a:cubicBezTo>
                    <a:cubicBezTo>
                      <a:pt x="408" y="8016"/>
                      <a:pt x="624" y="7216"/>
                      <a:pt x="956" y="6460"/>
                    </a:cubicBezTo>
                    <a:cubicBezTo>
                      <a:pt x="1270" y="5757"/>
                      <a:pt x="1672" y="5098"/>
                      <a:pt x="2150" y="4493"/>
                    </a:cubicBezTo>
                    <a:cubicBezTo>
                      <a:pt x="2578" y="3953"/>
                      <a:pt x="3038" y="3436"/>
                      <a:pt x="3533" y="2954"/>
                    </a:cubicBezTo>
                    <a:cubicBezTo>
                      <a:pt x="3989" y="2503"/>
                      <a:pt x="4422" y="2105"/>
                      <a:pt x="4802" y="1751"/>
                    </a:cubicBezTo>
                    <a:cubicBezTo>
                      <a:pt x="5187" y="1398"/>
                      <a:pt x="5523" y="1093"/>
                      <a:pt x="5793" y="836"/>
                    </a:cubicBezTo>
                    <a:cubicBezTo>
                      <a:pt x="6067" y="580"/>
                      <a:pt x="6279" y="376"/>
                      <a:pt x="6421" y="235"/>
                    </a:cubicBezTo>
                    <a:lnTo>
                      <a:pt x="6642" y="18"/>
                    </a:lnTo>
                    <a:lnTo>
                      <a:pt x="6628" y="1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2"/>
              <p:cNvSpPr/>
              <p:nvPr/>
            </p:nvSpPr>
            <p:spPr>
              <a:xfrm>
                <a:off x="3269000" y="2856650"/>
                <a:ext cx="25775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80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8" y="36"/>
                      <a:pt x="44" y="89"/>
                    </a:cubicBezTo>
                    <a:cubicBezTo>
                      <a:pt x="67" y="142"/>
                      <a:pt x="102" y="217"/>
                      <a:pt x="142" y="319"/>
                    </a:cubicBezTo>
                    <a:cubicBezTo>
                      <a:pt x="164" y="367"/>
                      <a:pt x="181" y="425"/>
                      <a:pt x="204" y="487"/>
                    </a:cubicBezTo>
                    <a:cubicBezTo>
                      <a:pt x="226" y="544"/>
                      <a:pt x="248" y="615"/>
                      <a:pt x="265" y="686"/>
                    </a:cubicBezTo>
                    <a:cubicBezTo>
                      <a:pt x="310" y="827"/>
                      <a:pt x="349" y="995"/>
                      <a:pt x="394" y="1172"/>
                    </a:cubicBezTo>
                    <a:cubicBezTo>
                      <a:pt x="411" y="1265"/>
                      <a:pt x="429" y="1358"/>
                      <a:pt x="451" y="1455"/>
                    </a:cubicBezTo>
                    <a:cubicBezTo>
                      <a:pt x="473" y="1552"/>
                      <a:pt x="495" y="1654"/>
                      <a:pt x="513" y="1756"/>
                    </a:cubicBezTo>
                    <a:cubicBezTo>
                      <a:pt x="531" y="1862"/>
                      <a:pt x="553" y="1968"/>
                      <a:pt x="566" y="2078"/>
                    </a:cubicBezTo>
                    <a:cubicBezTo>
                      <a:pt x="579" y="2189"/>
                      <a:pt x="597" y="2299"/>
                      <a:pt x="615" y="2414"/>
                    </a:cubicBezTo>
                    <a:cubicBezTo>
                      <a:pt x="650" y="2644"/>
                      <a:pt x="668" y="2883"/>
                      <a:pt x="699" y="3122"/>
                    </a:cubicBezTo>
                    <a:cubicBezTo>
                      <a:pt x="725" y="3365"/>
                      <a:pt x="739" y="3608"/>
                      <a:pt x="761" y="3856"/>
                    </a:cubicBezTo>
                    <a:cubicBezTo>
                      <a:pt x="783" y="4099"/>
                      <a:pt x="792" y="4346"/>
                      <a:pt x="809" y="4590"/>
                    </a:cubicBezTo>
                    <a:cubicBezTo>
                      <a:pt x="827" y="4833"/>
                      <a:pt x="831" y="5072"/>
                      <a:pt x="840" y="5301"/>
                    </a:cubicBezTo>
                    <a:cubicBezTo>
                      <a:pt x="849" y="5536"/>
                      <a:pt x="858" y="5757"/>
                      <a:pt x="862" y="5969"/>
                    </a:cubicBezTo>
                    <a:cubicBezTo>
                      <a:pt x="867" y="6181"/>
                      <a:pt x="867" y="6385"/>
                      <a:pt x="876" y="6570"/>
                    </a:cubicBezTo>
                    <a:cubicBezTo>
                      <a:pt x="884" y="6756"/>
                      <a:pt x="884" y="6924"/>
                      <a:pt x="884" y="7079"/>
                    </a:cubicBezTo>
                    <a:cubicBezTo>
                      <a:pt x="889" y="7229"/>
                      <a:pt x="893" y="7357"/>
                      <a:pt x="893" y="7468"/>
                    </a:cubicBezTo>
                    <a:cubicBezTo>
                      <a:pt x="898" y="7684"/>
                      <a:pt x="902" y="7808"/>
                      <a:pt x="902" y="7808"/>
                    </a:cubicBezTo>
                    <a:cubicBezTo>
                      <a:pt x="902" y="7808"/>
                      <a:pt x="915" y="7684"/>
                      <a:pt x="933" y="7468"/>
                    </a:cubicBezTo>
                    <a:cubicBezTo>
                      <a:pt x="942" y="7362"/>
                      <a:pt x="955" y="7229"/>
                      <a:pt x="964" y="7079"/>
                    </a:cubicBezTo>
                    <a:cubicBezTo>
                      <a:pt x="977" y="6928"/>
                      <a:pt x="995" y="6756"/>
                      <a:pt x="999" y="6570"/>
                    </a:cubicBezTo>
                    <a:cubicBezTo>
                      <a:pt x="1004" y="6385"/>
                      <a:pt x="1013" y="6186"/>
                      <a:pt x="1021" y="5969"/>
                    </a:cubicBezTo>
                    <a:cubicBezTo>
                      <a:pt x="1021" y="5858"/>
                      <a:pt x="1030" y="5748"/>
                      <a:pt x="1030" y="5637"/>
                    </a:cubicBezTo>
                    <a:lnTo>
                      <a:pt x="1030" y="5297"/>
                    </a:lnTo>
                    <a:cubicBezTo>
                      <a:pt x="1026" y="5063"/>
                      <a:pt x="1030" y="4824"/>
                      <a:pt x="1017" y="4576"/>
                    </a:cubicBezTo>
                    <a:cubicBezTo>
                      <a:pt x="1004" y="4333"/>
                      <a:pt x="999" y="4086"/>
                      <a:pt x="977" y="3838"/>
                    </a:cubicBezTo>
                    <a:cubicBezTo>
                      <a:pt x="951" y="3590"/>
                      <a:pt x="937" y="3338"/>
                      <a:pt x="902" y="3095"/>
                    </a:cubicBezTo>
                    <a:cubicBezTo>
                      <a:pt x="871" y="2852"/>
                      <a:pt x="845" y="2613"/>
                      <a:pt x="800" y="2383"/>
                    </a:cubicBezTo>
                    <a:cubicBezTo>
                      <a:pt x="778" y="2264"/>
                      <a:pt x="765" y="2153"/>
                      <a:pt x="739" y="2043"/>
                    </a:cubicBezTo>
                    <a:cubicBezTo>
                      <a:pt x="716" y="1932"/>
                      <a:pt x="690" y="1826"/>
                      <a:pt x="668" y="1720"/>
                    </a:cubicBezTo>
                    <a:cubicBezTo>
                      <a:pt x="624" y="1512"/>
                      <a:pt x="571" y="1318"/>
                      <a:pt x="513" y="1137"/>
                    </a:cubicBezTo>
                    <a:cubicBezTo>
                      <a:pt x="456" y="960"/>
                      <a:pt x="403" y="796"/>
                      <a:pt x="341" y="655"/>
                    </a:cubicBezTo>
                    <a:cubicBezTo>
                      <a:pt x="314" y="584"/>
                      <a:pt x="288" y="522"/>
                      <a:pt x="257" y="460"/>
                    </a:cubicBezTo>
                    <a:cubicBezTo>
                      <a:pt x="230" y="398"/>
                      <a:pt x="208" y="341"/>
                      <a:pt x="181" y="297"/>
                    </a:cubicBezTo>
                    <a:cubicBezTo>
                      <a:pt x="142" y="217"/>
                      <a:pt x="102" y="146"/>
                      <a:pt x="53" y="76"/>
                    </a:cubicBezTo>
                    <a:cubicBezTo>
                      <a:pt x="18" y="2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2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2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2"/>
              <p:cNvSpPr/>
              <p:nvPr/>
            </p:nvSpPr>
            <p:spPr>
              <a:xfrm>
                <a:off x="3205900" y="285672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2398" y="1"/>
                    </a:moveTo>
                    <a:cubicBezTo>
                      <a:pt x="2396" y="1"/>
                      <a:pt x="2394" y="1"/>
                      <a:pt x="2392" y="2"/>
                    </a:cubicBezTo>
                    <a:cubicBezTo>
                      <a:pt x="46" y="967"/>
                      <a:pt x="0" y="3002"/>
                      <a:pt x="1209" y="3002"/>
                    </a:cubicBezTo>
                    <a:cubicBezTo>
                      <a:pt x="1251" y="3002"/>
                      <a:pt x="1294" y="3000"/>
                      <a:pt x="1339" y="2995"/>
                    </a:cubicBezTo>
                    <a:cubicBezTo>
                      <a:pt x="3007" y="2353"/>
                      <a:pt x="2558" y="1"/>
                      <a:pt x="239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2"/>
              <p:cNvSpPr/>
              <p:nvPr/>
            </p:nvSpPr>
            <p:spPr>
              <a:xfrm>
                <a:off x="3234275" y="2868250"/>
                <a:ext cx="243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69" fill="none" extrusionOk="0">
                    <a:moveTo>
                      <a:pt x="1" y="1093"/>
                    </a:moveTo>
                    <a:lnTo>
                      <a:pt x="974" y="1"/>
                    </a:lnTo>
                    <a:lnTo>
                      <a:pt x="470" y="1468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2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2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2"/>
              <p:cNvSpPr/>
              <p:nvPr/>
            </p:nvSpPr>
            <p:spPr>
              <a:xfrm>
                <a:off x="3186800" y="2802000"/>
                <a:ext cx="7705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9" extrusionOk="0">
                    <a:moveTo>
                      <a:pt x="873" y="0"/>
                    </a:moveTo>
                    <a:cubicBezTo>
                      <a:pt x="361" y="0"/>
                      <a:pt x="0" y="336"/>
                      <a:pt x="65" y="913"/>
                    </a:cubicBezTo>
                    <a:cubicBezTo>
                      <a:pt x="445" y="1906"/>
                      <a:pt x="1433" y="2148"/>
                      <a:pt x="2171" y="2148"/>
                    </a:cubicBezTo>
                    <a:cubicBezTo>
                      <a:pt x="2688" y="2148"/>
                      <a:pt x="3081" y="2029"/>
                      <a:pt x="3054" y="1965"/>
                    </a:cubicBezTo>
                    <a:cubicBezTo>
                      <a:pt x="2485" y="584"/>
                      <a:pt x="1548" y="0"/>
                      <a:pt x="873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2"/>
              <p:cNvSpPr/>
              <p:nvPr/>
            </p:nvSpPr>
            <p:spPr>
              <a:xfrm>
                <a:off x="3214950" y="2819725"/>
                <a:ext cx="367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974" fill="none" extrusionOk="0">
                    <a:moveTo>
                      <a:pt x="376" y="1"/>
                    </a:moveTo>
                    <a:lnTo>
                      <a:pt x="1468" y="973"/>
                    </a:lnTo>
                    <a:lnTo>
                      <a:pt x="0" y="469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2"/>
              <p:cNvSpPr/>
              <p:nvPr/>
            </p:nvSpPr>
            <p:spPr>
              <a:xfrm>
                <a:off x="3270625" y="2849725"/>
                <a:ext cx="7705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7" extrusionOk="0">
                    <a:moveTo>
                      <a:pt x="909" y="0"/>
                    </a:moveTo>
                    <a:cubicBezTo>
                      <a:pt x="393" y="0"/>
                      <a:pt x="1" y="118"/>
                      <a:pt x="28" y="180"/>
                    </a:cubicBezTo>
                    <a:cubicBezTo>
                      <a:pt x="597" y="1562"/>
                      <a:pt x="1535" y="2147"/>
                      <a:pt x="2210" y="2147"/>
                    </a:cubicBezTo>
                    <a:cubicBezTo>
                      <a:pt x="2721" y="2147"/>
                      <a:pt x="3082" y="1811"/>
                      <a:pt x="3017" y="1232"/>
                    </a:cubicBezTo>
                    <a:cubicBezTo>
                      <a:pt x="2637" y="241"/>
                      <a:pt x="1647" y="0"/>
                      <a:pt x="9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2"/>
              <p:cNvSpPr/>
              <p:nvPr/>
            </p:nvSpPr>
            <p:spPr>
              <a:xfrm>
                <a:off x="3282800" y="2861300"/>
                <a:ext cx="366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973" fill="none" extrusionOk="0">
                    <a:moveTo>
                      <a:pt x="1088" y="973"/>
                    </a:moveTo>
                    <a:lnTo>
                      <a:pt x="1" y="0"/>
                    </a:lnTo>
                    <a:lnTo>
                      <a:pt x="1464" y="504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2"/>
              <p:cNvSpPr/>
              <p:nvPr/>
            </p:nvSpPr>
            <p:spPr>
              <a:xfrm>
                <a:off x="3213800" y="2768650"/>
                <a:ext cx="712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215" extrusionOk="0">
                    <a:moveTo>
                      <a:pt x="1327" y="1"/>
                    </a:moveTo>
                    <a:cubicBezTo>
                      <a:pt x="1106" y="1"/>
                      <a:pt x="884" y="110"/>
                      <a:pt x="696" y="346"/>
                    </a:cubicBezTo>
                    <a:cubicBezTo>
                      <a:pt x="0" y="1909"/>
                      <a:pt x="1799" y="3214"/>
                      <a:pt x="2042" y="3214"/>
                    </a:cubicBezTo>
                    <a:cubicBezTo>
                      <a:pt x="2055" y="3214"/>
                      <a:pt x="2063" y="3210"/>
                      <a:pt x="2067" y="3202"/>
                    </a:cubicBezTo>
                    <a:cubicBezTo>
                      <a:pt x="2850" y="1320"/>
                      <a:pt x="2096" y="1"/>
                      <a:pt x="1327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2"/>
              <p:cNvSpPr/>
              <p:nvPr/>
            </p:nvSpPr>
            <p:spPr>
              <a:xfrm>
                <a:off x="3245350" y="2799050"/>
                <a:ext cx="1702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681" h="1465" fill="none" extrusionOk="0">
                    <a:moveTo>
                      <a:pt x="597" y="1"/>
                    </a:moveTo>
                    <a:lnTo>
                      <a:pt x="681" y="1464"/>
                    </a:lnTo>
                    <a:lnTo>
                      <a:pt x="0" y="72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2"/>
              <p:cNvSpPr/>
              <p:nvPr/>
            </p:nvSpPr>
            <p:spPr>
              <a:xfrm>
                <a:off x="3249400" y="2856350"/>
                <a:ext cx="71275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3218" extrusionOk="0">
                    <a:moveTo>
                      <a:pt x="809" y="0"/>
                    </a:moveTo>
                    <a:cubicBezTo>
                      <a:pt x="796" y="0"/>
                      <a:pt x="787" y="4"/>
                      <a:pt x="784" y="12"/>
                    </a:cubicBezTo>
                    <a:cubicBezTo>
                      <a:pt x="1" y="1895"/>
                      <a:pt x="755" y="3217"/>
                      <a:pt x="1525" y="3217"/>
                    </a:cubicBezTo>
                    <a:cubicBezTo>
                      <a:pt x="1746" y="3217"/>
                      <a:pt x="1968" y="3108"/>
                      <a:pt x="2155" y="2873"/>
                    </a:cubicBezTo>
                    <a:cubicBezTo>
                      <a:pt x="2850" y="1306"/>
                      <a:pt x="1051" y="0"/>
                      <a:pt x="8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3272075" y="2869800"/>
                <a:ext cx="1705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460" fill="none" extrusionOk="0">
                    <a:moveTo>
                      <a:pt x="85" y="1459"/>
                    </a:moveTo>
                    <a:lnTo>
                      <a:pt x="1" y="0"/>
                    </a:lnTo>
                    <a:lnTo>
                      <a:pt x="682" y="1393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2"/>
              <p:cNvSpPr/>
              <p:nvPr/>
            </p:nvSpPr>
            <p:spPr>
              <a:xfrm>
                <a:off x="3228925" y="2827550"/>
                <a:ext cx="6717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2279" extrusionOk="0">
                    <a:moveTo>
                      <a:pt x="1399" y="1"/>
                    </a:moveTo>
                    <a:cubicBezTo>
                      <a:pt x="608" y="1"/>
                      <a:pt x="1" y="847"/>
                      <a:pt x="378" y="1633"/>
                    </a:cubicBezTo>
                    <a:cubicBezTo>
                      <a:pt x="588" y="2067"/>
                      <a:pt x="996" y="2279"/>
                      <a:pt x="1403" y="2279"/>
                    </a:cubicBezTo>
                    <a:cubicBezTo>
                      <a:pt x="1853" y="2279"/>
                      <a:pt x="2302" y="2020"/>
                      <a:pt x="2479" y="1518"/>
                    </a:cubicBezTo>
                    <a:cubicBezTo>
                      <a:pt x="2686" y="926"/>
                      <a:pt x="2377" y="276"/>
                      <a:pt x="1784" y="68"/>
                    </a:cubicBezTo>
                    <a:cubicBezTo>
                      <a:pt x="1653" y="22"/>
                      <a:pt x="1524" y="1"/>
                      <a:pt x="1399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2"/>
              <p:cNvSpPr/>
              <p:nvPr/>
            </p:nvSpPr>
            <p:spPr>
              <a:xfrm>
                <a:off x="3313975" y="3054500"/>
                <a:ext cx="660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6177" extrusionOk="0">
                    <a:moveTo>
                      <a:pt x="2640" y="0"/>
                    </a:moveTo>
                    <a:lnTo>
                      <a:pt x="2640" y="0"/>
                    </a:lnTo>
                    <a:cubicBezTo>
                      <a:pt x="2640" y="0"/>
                      <a:pt x="2614" y="5"/>
                      <a:pt x="2552" y="27"/>
                    </a:cubicBezTo>
                    <a:cubicBezTo>
                      <a:pt x="2525" y="40"/>
                      <a:pt x="2494" y="49"/>
                      <a:pt x="2463" y="62"/>
                    </a:cubicBezTo>
                    <a:cubicBezTo>
                      <a:pt x="2423" y="80"/>
                      <a:pt x="2388" y="98"/>
                      <a:pt x="2348" y="120"/>
                    </a:cubicBezTo>
                    <a:cubicBezTo>
                      <a:pt x="2247" y="173"/>
                      <a:pt x="2149" y="239"/>
                      <a:pt x="2052" y="305"/>
                    </a:cubicBezTo>
                    <a:lnTo>
                      <a:pt x="1889" y="443"/>
                    </a:lnTo>
                    <a:cubicBezTo>
                      <a:pt x="1827" y="487"/>
                      <a:pt x="1774" y="549"/>
                      <a:pt x="1716" y="606"/>
                    </a:cubicBezTo>
                    <a:cubicBezTo>
                      <a:pt x="1685" y="637"/>
                      <a:pt x="1654" y="664"/>
                      <a:pt x="1623" y="695"/>
                    </a:cubicBezTo>
                    <a:lnTo>
                      <a:pt x="1539" y="796"/>
                    </a:lnTo>
                    <a:cubicBezTo>
                      <a:pt x="1482" y="867"/>
                      <a:pt x="1420" y="938"/>
                      <a:pt x="1362" y="1013"/>
                    </a:cubicBezTo>
                    <a:cubicBezTo>
                      <a:pt x="1243" y="1176"/>
                      <a:pt x="1137" y="1344"/>
                      <a:pt x="1040" y="1521"/>
                    </a:cubicBezTo>
                    <a:cubicBezTo>
                      <a:pt x="991" y="1610"/>
                      <a:pt x="929" y="1698"/>
                      <a:pt x="885" y="1795"/>
                    </a:cubicBezTo>
                    <a:cubicBezTo>
                      <a:pt x="841" y="1893"/>
                      <a:pt x="796" y="1994"/>
                      <a:pt x="752" y="2092"/>
                    </a:cubicBezTo>
                    <a:lnTo>
                      <a:pt x="686" y="2242"/>
                    </a:lnTo>
                    <a:cubicBezTo>
                      <a:pt x="668" y="2291"/>
                      <a:pt x="651" y="2344"/>
                      <a:pt x="628" y="2397"/>
                    </a:cubicBezTo>
                    <a:cubicBezTo>
                      <a:pt x="593" y="2503"/>
                      <a:pt x="558" y="2604"/>
                      <a:pt x="518" y="2711"/>
                    </a:cubicBezTo>
                    <a:cubicBezTo>
                      <a:pt x="500" y="2759"/>
                      <a:pt x="478" y="2812"/>
                      <a:pt x="465" y="2865"/>
                    </a:cubicBezTo>
                    <a:lnTo>
                      <a:pt x="421" y="3025"/>
                    </a:lnTo>
                    <a:cubicBezTo>
                      <a:pt x="390" y="3131"/>
                      <a:pt x="363" y="3237"/>
                      <a:pt x="332" y="3343"/>
                    </a:cubicBezTo>
                    <a:cubicBezTo>
                      <a:pt x="270" y="3551"/>
                      <a:pt x="244" y="3763"/>
                      <a:pt x="200" y="3966"/>
                    </a:cubicBezTo>
                    <a:cubicBezTo>
                      <a:pt x="182" y="4068"/>
                      <a:pt x="160" y="4165"/>
                      <a:pt x="147" y="4267"/>
                    </a:cubicBezTo>
                    <a:cubicBezTo>
                      <a:pt x="129" y="4364"/>
                      <a:pt x="120" y="4461"/>
                      <a:pt x="107" y="4554"/>
                    </a:cubicBezTo>
                    <a:cubicBezTo>
                      <a:pt x="85" y="4740"/>
                      <a:pt x="71" y="4917"/>
                      <a:pt x="49" y="5080"/>
                    </a:cubicBezTo>
                    <a:cubicBezTo>
                      <a:pt x="27" y="5244"/>
                      <a:pt x="27" y="5399"/>
                      <a:pt x="23" y="5531"/>
                    </a:cubicBezTo>
                    <a:cubicBezTo>
                      <a:pt x="14" y="5664"/>
                      <a:pt x="9" y="5783"/>
                      <a:pt x="9" y="5876"/>
                    </a:cubicBezTo>
                    <a:cubicBezTo>
                      <a:pt x="1" y="6066"/>
                      <a:pt x="1" y="6177"/>
                      <a:pt x="1" y="6177"/>
                    </a:cubicBezTo>
                    <a:cubicBezTo>
                      <a:pt x="1" y="6177"/>
                      <a:pt x="18" y="6071"/>
                      <a:pt x="49" y="5881"/>
                    </a:cubicBezTo>
                    <a:cubicBezTo>
                      <a:pt x="63" y="5788"/>
                      <a:pt x="80" y="5673"/>
                      <a:pt x="102" y="5540"/>
                    </a:cubicBezTo>
                    <a:cubicBezTo>
                      <a:pt x="111" y="5474"/>
                      <a:pt x="120" y="5403"/>
                      <a:pt x="133" y="5328"/>
                    </a:cubicBezTo>
                    <a:cubicBezTo>
                      <a:pt x="142" y="5257"/>
                      <a:pt x="151" y="5178"/>
                      <a:pt x="169" y="5098"/>
                    </a:cubicBezTo>
                    <a:cubicBezTo>
                      <a:pt x="200" y="4934"/>
                      <a:pt x="231" y="4762"/>
                      <a:pt x="266" y="4576"/>
                    </a:cubicBezTo>
                    <a:cubicBezTo>
                      <a:pt x="284" y="4488"/>
                      <a:pt x="297" y="4391"/>
                      <a:pt x="319" y="4298"/>
                    </a:cubicBezTo>
                    <a:cubicBezTo>
                      <a:pt x="341" y="4201"/>
                      <a:pt x="363" y="4103"/>
                      <a:pt x="385" y="4002"/>
                    </a:cubicBezTo>
                    <a:cubicBezTo>
                      <a:pt x="434" y="3807"/>
                      <a:pt x="474" y="3599"/>
                      <a:pt x="536" y="3396"/>
                    </a:cubicBezTo>
                    <a:cubicBezTo>
                      <a:pt x="567" y="3294"/>
                      <a:pt x="598" y="3188"/>
                      <a:pt x="624" y="3086"/>
                    </a:cubicBezTo>
                    <a:lnTo>
                      <a:pt x="668" y="2932"/>
                    </a:lnTo>
                    <a:cubicBezTo>
                      <a:pt x="686" y="2879"/>
                      <a:pt x="708" y="2830"/>
                      <a:pt x="726" y="2777"/>
                    </a:cubicBezTo>
                    <a:lnTo>
                      <a:pt x="832" y="2472"/>
                    </a:lnTo>
                    <a:cubicBezTo>
                      <a:pt x="850" y="2423"/>
                      <a:pt x="867" y="2370"/>
                      <a:pt x="885" y="2322"/>
                    </a:cubicBezTo>
                    <a:lnTo>
                      <a:pt x="951" y="2176"/>
                    </a:lnTo>
                    <a:cubicBezTo>
                      <a:pt x="991" y="2074"/>
                      <a:pt x="1031" y="1981"/>
                      <a:pt x="1075" y="1884"/>
                    </a:cubicBezTo>
                    <a:cubicBezTo>
                      <a:pt x="1115" y="1787"/>
                      <a:pt x="1168" y="1698"/>
                      <a:pt x="1212" y="1605"/>
                    </a:cubicBezTo>
                    <a:cubicBezTo>
                      <a:pt x="1300" y="1424"/>
                      <a:pt x="1407" y="1260"/>
                      <a:pt x="1499" y="1106"/>
                    </a:cubicBezTo>
                    <a:cubicBezTo>
                      <a:pt x="1548" y="1022"/>
                      <a:pt x="1610" y="955"/>
                      <a:pt x="1659" y="885"/>
                    </a:cubicBezTo>
                    <a:lnTo>
                      <a:pt x="1734" y="779"/>
                    </a:lnTo>
                    <a:cubicBezTo>
                      <a:pt x="1756" y="743"/>
                      <a:pt x="1787" y="717"/>
                      <a:pt x="1813" y="686"/>
                    </a:cubicBezTo>
                    <a:cubicBezTo>
                      <a:pt x="1866" y="624"/>
                      <a:pt x="1915" y="566"/>
                      <a:pt x="1964" y="509"/>
                    </a:cubicBezTo>
                    <a:lnTo>
                      <a:pt x="2114" y="363"/>
                    </a:lnTo>
                    <a:cubicBezTo>
                      <a:pt x="2198" y="288"/>
                      <a:pt x="2286" y="217"/>
                      <a:pt x="2379" y="151"/>
                    </a:cubicBezTo>
                    <a:cubicBezTo>
                      <a:pt x="2441" y="106"/>
                      <a:pt x="2503" y="67"/>
                      <a:pt x="2569" y="31"/>
                    </a:cubicBezTo>
                    <a:cubicBezTo>
                      <a:pt x="2591" y="22"/>
                      <a:pt x="2614" y="9"/>
                      <a:pt x="264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2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2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2"/>
              <p:cNvSpPr/>
              <p:nvPr/>
            </p:nvSpPr>
            <p:spPr>
              <a:xfrm>
                <a:off x="3325475" y="3067300"/>
                <a:ext cx="3612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442" extrusionOk="0">
                    <a:moveTo>
                      <a:pt x="1153" y="1"/>
                    </a:moveTo>
                    <a:cubicBezTo>
                      <a:pt x="1152" y="1"/>
                      <a:pt x="1151" y="1"/>
                      <a:pt x="1150" y="1"/>
                    </a:cubicBezTo>
                    <a:cubicBezTo>
                      <a:pt x="21" y="463"/>
                      <a:pt x="1" y="1442"/>
                      <a:pt x="584" y="1442"/>
                    </a:cubicBezTo>
                    <a:cubicBezTo>
                      <a:pt x="604" y="1442"/>
                      <a:pt x="625" y="1440"/>
                      <a:pt x="646" y="1438"/>
                    </a:cubicBezTo>
                    <a:cubicBezTo>
                      <a:pt x="1444" y="1128"/>
                      <a:pt x="1231" y="1"/>
                      <a:pt x="115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3339175" y="3072725"/>
                <a:ext cx="1162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709" fill="none" extrusionOk="0">
                    <a:moveTo>
                      <a:pt x="1" y="527"/>
                    </a:moveTo>
                    <a:lnTo>
                      <a:pt x="465" y="1"/>
                    </a:lnTo>
                    <a:lnTo>
                      <a:pt x="226" y="70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2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2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3316300" y="3040975"/>
                <a:ext cx="370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2" extrusionOk="0">
                    <a:moveTo>
                      <a:pt x="421" y="1"/>
                    </a:moveTo>
                    <a:cubicBezTo>
                      <a:pt x="175" y="1"/>
                      <a:pt x="1" y="162"/>
                      <a:pt x="31" y="440"/>
                    </a:cubicBezTo>
                    <a:cubicBezTo>
                      <a:pt x="216" y="915"/>
                      <a:pt x="691" y="1032"/>
                      <a:pt x="1045" y="1032"/>
                    </a:cubicBezTo>
                    <a:cubicBezTo>
                      <a:pt x="1293" y="1032"/>
                      <a:pt x="1481" y="975"/>
                      <a:pt x="1468" y="944"/>
                    </a:cubicBezTo>
                    <a:cubicBezTo>
                      <a:pt x="1197" y="282"/>
                      <a:pt x="746" y="1"/>
                      <a:pt x="421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3329900" y="3049525"/>
                <a:ext cx="176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65" fill="none" extrusionOk="0">
                    <a:moveTo>
                      <a:pt x="182" y="0"/>
                    </a:moveTo>
                    <a:lnTo>
                      <a:pt x="703" y="465"/>
                    </a:lnTo>
                    <a:lnTo>
                      <a:pt x="0" y="226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3356550" y="3063900"/>
                <a:ext cx="3707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032" extrusionOk="0">
                    <a:moveTo>
                      <a:pt x="438" y="0"/>
                    </a:moveTo>
                    <a:cubicBezTo>
                      <a:pt x="190" y="0"/>
                      <a:pt x="0" y="58"/>
                      <a:pt x="13" y="89"/>
                    </a:cubicBezTo>
                    <a:cubicBezTo>
                      <a:pt x="287" y="751"/>
                      <a:pt x="739" y="1031"/>
                      <a:pt x="1064" y="1031"/>
                    </a:cubicBezTo>
                    <a:cubicBezTo>
                      <a:pt x="1310" y="1031"/>
                      <a:pt x="1482" y="871"/>
                      <a:pt x="1450" y="593"/>
                    </a:cubicBezTo>
                    <a:cubicBezTo>
                      <a:pt x="1268" y="117"/>
                      <a:pt x="793" y="0"/>
                      <a:pt x="43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>
                <a:off x="3362400" y="3069425"/>
                <a:ext cx="177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469" fill="none" extrusionOk="0">
                    <a:moveTo>
                      <a:pt x="526" y="469"/>
                    </a:moveTo>
                    <a:lnTo>
                      <a:pt x="0" y="0"/>
                    </a:lnTo>
                    <a:lnTo>
                      <a:pt x="708" y="243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>
                <a:off x="3329225" y="3024975"/>
                <a:ext cx="343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545" extrusionOk="0">
                    <a:moveTo>
                      <a:pt x="638" y="1"/>
                    </a:moveTo>
                    <a:cubicBezTo>
                      <a:pt x="532" y="1"/>
                      <a:pt x="426" y="53"/>
                      <a:pt x="337" y="164"/>
                    </a:cubicBezTo>
                    <a:cubicBezTo>
                      <a:pt x="1" y="920"/>
                      <a:pt x="870" y="1545"/>
                      <a:pt x="984" y="1545"/>
                    </a:cubicBezTo>
                    <a:cubicBezTo>
                      <a:pt x="990" y="1545"/>
                      <a:pt x="994" y="1543"/>
                      <a:pt x="996" y="1540"/>
                    </a:cubicBezTo>
                    <a:cubicBezTo>
                      <a:pt x="1374" y="635"/>
                      <a:pt x="1008" y="1"/>
                      <a:pt x="63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3344375" y="3039575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288" y="1"/>
                    </a:moveTo>
                    <a:lnTo>
                      <a:pt x="328" y="703"/>
                    </a:lnTo>
                    <a:lnTo>
                      <a:pt x="0" y="3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3346400" y="3067075"/>
                <a:ext cx="342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545" extrusionOk="0">
                    <a:moveTo>
                      <a:pt x="386" y="1"/>
                    </a:moveTo>
                    <a:cubicBezTo>
                      <a:pt x="380" y="1"/>
                      <a:pt x="376" y="2"/>
                      <a:pt x="375" y="6"/>
                    </a:cubicBezTo>
                    <a:cubicBezTo>
                      <a:pt x="0" y="910"/>
                      <a:pt x="363" y="1545"/>
                      <a:pt x="733" y="1545"/>
                    </a:cubicBezTo>
                    <a:cubicBezTo>
                      <a:pt x="838" y="1545"/>
                      <a:pt x="944" y="1493"/>
                      <a:pt x="1034" y="1381"/>
                    </a:cubicBezTo>
                    <a:cubicBezTo>
                      <a:pt x="1370" y="625"/>
                      <a:pt x="501" y="1"/>
                      <a:pt x="386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3357300" y="3073500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41" y="704"/>
                    </a:moveTo>
                    <a:lnTo>
                      <a:pt x="1" y="1"/>
                    </a:lnTo>
                    <a:lnTo>
                      <a:pt x="328" y="673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3336600" y="3053225"/>
                <a:ext cx="322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094" extrusionOk="0">
                    <a:moveTo>
                      <a:pt x="672" y="1"/>
                    </a:moveTo>
                    <a:cubicBezTo>
                      <a:pt x="293" y="1"/>
                      <a:pt x="0" y="404"/>
                      <a:pt x="183" y="781"/>
                    </a:cubicBezTo>
                    <a:cubicBezTo>
                      <a:pt x="282" y="992"/>
                      <a:pt x="479" y="1094"/>
                      <a:pt x="675" y="1094"/>
                    </a:cubicBezTo>
                    <a:cubicBezTo>
                      <a:pt x="890" y="1094"/>
                      <a:pt x="1106" y="971"/>
                      <a:pt x="1191" y="732"/>
                    </a:cubicBezTo>
                    <a:cubicBezTo>
                      <a:pt x="1289" y="445"/>
                      <a:pt x="1143" y="135"/>
                      <a:pt x="860" y="34"/>
                    </a:cubicBezTo>
                    <a:cubicBezTo>
                      <a:pt x="796" y="11"/>
                      <a:pt x="733" y="1"/>
                      <a:pt x="6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2"/>
              <p:cNvSpPr/>
              <p:nvPr/>
            </p:nvSpPr>
            <p:spPr>
              <a:xfrm>
                <a:off x="3373900" y="3320750"/>
                <a:ext cx="51475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2054" extrusionOk="0">
                    <a:moveTo>
                      <a:pt x="1640" y="0"/>
                    </a:moveTo>
                    <a:cubicBezTo>
                      <a:pt x="1639" y="0"/>
                      <a:pt x="1637" y="1"/>
                      <a:pt x="1636" y="1"/>
                    </a:cubicBezTo>
                    <a:cubicBezTo>
                      <a:pt x="33" y="664"/>
                      <a:pt x="0" y="2053"/>
                      <a:pt x="831" y="2053"/>
                    </a:cubicBezTo>
                    <a:cubicBezTo>
                      <a:pt x="859" y="2053"/>
                      <a:pt x="889" y="2052"/>
                      <a:pt x="920" y="2048"/>
                    </a:cubicBezTo>
                    <a:cubicBezTo>
                      <a:pt x="2058" y="1612"/>
                      <a:pt x="1750" y="0"/>
                      <a:pt x="1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2"/>
              <p:cNvSpPr/>
              <p:nvPr/>
            </p:nvSpPr>
            <p:spPr>
              <a:xfrm>
                <a:off x="3393350" y="3328625"/>
                <a:ext cx="16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4" fill="none" extrusionOk="0">
                    <a:moveTo>
                      <a:pt x="0" y="747"/>
                    </a:moveTo>
                    <a:lnTo>
                      <a:pt x="668" y="0"/>
                    </a:lnTo>
                    <a:lnTo>
                      <a:pt x="323" y="1004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2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2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2"/>
              <p:cNvSpPr/>
              <p:nvPr/>
            </p:nvSpPr>
            <p:spPr>
              <a:xfrm>
                <a:off x="3360925" y="3283375"/>
                <a:ext cx="5267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1468" extrusionOk="0">
                    <a:moveTo>
                      <a:pt x="597" y="1"/>
                    </a:moveTo>
                    <a:cubicBezTo>
                      <a:pt x="247" y="1"/>
                      <a:pt x="0" y="230"/>
                      <a:pt x="46" y="625"/>
                    </a:cubicBezTo>
                    <a:cubicBezTo>
                      <a:pt x="305" y="1302"/>
                      <a:pt x="978" y="1468"/>
                      <a:pt x="1481" y="1468"/>
                    </a:cubicBezTo>
                    <a:cubicBezTo>
                      <a:pt x="1836" y="1468"/>
                      <a:pt x="2107" y="1385"/>
                      <a:pt x="2088" y="1341"/>
                    </a:cubicBezTo>
                    <a:cubicBezTo>
                      <a:pt x="1699" y="399"/>
                      <a:pt x="1058" y="1"/>
                      <a:pt x="5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2"/>
              <p:cNvSpPr/>
              <p:nvPr/>
            </p:nvSpPr>
            <p:spPr>
              <a:xfrm>
                <a:off x="3380175" y="3295450"/>
                <a:ext cx="251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9" fill="none" extrusionOk="0">
                    <a:moveTo>
                      <a:pt x="257" y="1"/>
                    </a:moveTo>
                    <a:lnTo>
                      <a:pt x="1005" y="668"/>
                    </a:lnTo>
                    <a:lnTo>
                      <a:pt x="1" y="323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2"/>
              <p:cNvSpPr/>
              <p:nvPr/>
            </p:nvSpPr>
            <p:spPr>
              <a:xfrm>
                <a:off x="3418200" y="3315975"/>
                <a:ext cx="527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469" extrusionOk="0">
                    <a:moveTo>
                      <a:pt x="624" y="1"/>
                    </a:moveTo>
                    <a:cubicBezTo>
                      <a:pt x="270" y="1"/>
                      <a:pt x="0" y="82"/>
                      <a:pt x="19" y="126"/>
                    </a:cubicBezTo>
                    <a:cubicBezTo>
                      <a:pt x="408" y="1069"/>
                      <a:pt x="1050" y="1468"/>
                      <a:pt x="1512" y="1468"/>
                    </a:cubicBezTo>
                    <a:cubicBezTo>
                      <a:pt x="1862" y="1468"/>
                      <a:pt x="2109" y="1239"/>
                      <a:pt x="2066" y="842"/>
                    </a:cubicBezTo>
                    <a:cubicBezTo>
                      <a:pt x="1806" y="166"/>
                      <a:pt x="1129" y="1"/>
                      <a:pt x="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2"/>
              <p:cNvSpPr/>
              <p:nvPr/>
            </p:nvSpPr>
            <p:spPr>
              <a:xfrm>
                <a:off x="3426500" y="3323975"/>
                <a:ext cx="2512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4" fill="none" extrusionOk="0">
                    <a:moveTo>
                      <a:pt x="748" y="664"/>
                    </a:moveTo>
                    <a:lnTo>
                      <a:pt x="0" y="0"/>
                    </a:lnTo>
                    <a:lnTo>
                      <a:pt x="1004" y="34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2"/>
              <p:cNvSpPr/>
              <p:nvPr/>
            </p:nvSpPr>
            <p:spPr>
              <a:xfrm>
                <a:off x="3379300" y="3260525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909" y="0"/>
                    </a:moveTo>
                    <a:cubicBezTo>
                      <a:pt x="758" y="0"/>
                      <a:pt x="606" y="74"/>
                      <a:pt x="478" y="235"/>
                    </a:cubicBezTo>
                    <a:cubicBezTo>
                      <a:pt x="0" y="1304"/>
                      <a:pt x="1231" y="2197"/>
                      <a:pt x="1398" y="2197"/>
                    </a:cubicBezTo>
                    <a:cubicBezTo>
                      <a:pt x="1407" y="2197"/>
                      <a:pt x="1413" y="2195"/>
                      <a:pt x="1415" y="2189"/>
                    </a:cubicBezTo>
                    <a:cubicBezTo>
                      <a:pt x="1952" y="904"/>
                      <a:pt x="1435" y="0"/>
                      <a:pt x="9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2"/>
              <p:cNvSpPr/>
              <p:nvPr/>
            </p:nvSpPr>
            <p:spPr>
              <a:xfrm>
                <a:off x="3400850" y="32814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412" y="0"/>
                    </a:moveTo>
                    <a:lnTo>
                      <a:pt x="469" y="999"/>
                    </a:lnTo>
                    <a:lnTo>
                      <a:pt x="1" y="44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2"/>
              <p:cNvSpPr/>
              <p:nvPr/>
            </p:nvSpPr>
            <p:spPr>
              <a:xfrm>
                <a:off x="3403700" y="3320550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554" y="1"/>
                    </a:moveTo>
                    <a:cubicBezTo>
                      <a:pt x="545" y="1"/>
                      <a:pt x="539" y="4"/>
                      <a:pt x="537" y="9"/>
                    </a:cubicBezTo>
                    <a:cubicBezTo>
                      <a:pt x="1" y="1295"/>
                      <a:pt x="517" y="2198"/>
                      <a:pt x="1044" y="2198"/>
                    </a:cubicBezTo>
                    <a:cubicBezTo>
                      <a:pt x="1194" y="2198"/>
                      <a:pt x="1346" y="2124"/>
                      <a:pt x="1474" y="1963"/>
                    </a:cubicBezTo>
                    <a:cubicBezTo>
                      <a:pt x="1952" y="895"/>
                      <a:pt x="721" y="1"/>
                      <a:pt x="5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2"/>
              <p:cNvSpPr/>
              <p:nvPr/>
            </p:nvSpPr>
            <p:spPr>
              <a:xfrm>
                <a:off x="3419200" y="33297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58" y="999"/>
                    </a:moveTo>
                    <a:lnTo>
                      <a:pt x="1" y="0"/>
                    </a:lnTo>
                    <a:lnTo>
                      <a:pt x="469" y="95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2"/>
              <p:cNvSpPr/>
              <p:nvPr/>
            </p:nvSpPr>
            <p:spPr>
              <a:xfrm>
                <a:off x="3389725" y="3300825"/>
                <a:ext cx="4597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558" extrusionOk="0">
                    <a:moveTo>
                      <a:pt x="956" y="1"/>
                    </a:moveTo>
                    <a:cubicBezTo>
                      <a:pt x="416" y="1"/>
                      <a:pt x="1" y="578"/>
                      <a:pt x="260" y="1117"/>
                    </a:cubicBezTo>
                    <a:cubicBezTo>
                      <a:pt x="403" y="1413"/>
                      <a:pt x="681" y="1557"/>
                      <a:pt x="959" y="1557"/>
                    </a:cubicBezTo>
                    <a:cubicBezTo>
                      <a:pt x="1266" y="1557"/>
                      <a:pt x="1572" y="1380"/>
                      <a:pt x="1693" y="1037"/>
                    </a:cubicBezTo>
                    <a:cubicBezTo>
                      <a:pt x="1838" y="635"/>
                      <a:pt x="1622" y="188"/>
                      <a:pt x="1219" y="47"/>
                    </a:cubicBezTo>
                    <a:cubicBezTo>
                      <a:pt x="1130" y="15"/>
                      <a:pt x="1041" y="1"/>
                      <a:pt x="95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2"/>
              <p:cNvSpPr/>
              <p:nvPr/>
            </p:nvSpPr>
            <p:spPr>
              <a:xfrm>
                <a:off x="3238000" y="3043000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223" y="0"/>
                    </a:moveTo>
                    <a:cubicBezTo>
                      <a:pt x="511" y="0"/>
                      <a:pt x="1" y="823"/>
                      <a:pt x="73" y="849"/>
                    </a:cubicBezTo>
                    <a:cubicBezTo>
                      <a:pt x="363" y="962"/>
                      <a:pt x="628" y="1010"/>
                      <a:pt x="857" y="1010"/>
                    </a:cubicBezTo>
                    <a:cubicBezTo>
                      <a:pt x="1669" y="1010"/>
                      <a:pt x="2045" y="420"/>
                      <a:pt x="1594" y="76"/>
                    </a:cubicBezTo>
                    <a:cubicBezTo>
                      <a:pt x="1466" y="23"/>
                      <a:pt x="1342" y="0"/>
                      <a:pt x="1223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2"/>
              <p:cNvSpPr/>
              <p:nvPr/>
            </p:nvSpPr>
            <p:spPr>
              <a:xfrm>
                <a:off x="3246875" y="3053400"/>
                <a:ext cx="2390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363" fill="none" extrusionOk="0">
                    <a:moveTo>
                      <a:pt x="1" y="363"/>
                    </a:moveTo>
                    <a:lnTo>
                      <a:pt x="956" y="0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2"/>
              <p:cNvSpPr/>
              <p:nvPr/>
            </p:nvSpPr>
            <p:spPr>
              <a:xfrm>
                <a:off x="3239125" y="3065075"/>
                <a:ext cx="34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3" extrusionOk="0">
                    <a:moveTo>
                      <a:pt x="91" y="1"/>
                    </a:moveTo>
                    <a:cubicBezTo>
                      <a:pt x="34" y="1"/>
                      <a:pt x="0" y="10"/>
                      <a:pt x="1" y="24"/>
                    </a:cubicBezTo>
                    <a:cubicBezTo>
                      <a:pt x="89" y="949"/>
                      <a:pt x="597" y="1403"/>
                      <a:pt x="972" y="1403"/>
                    </a:cubicBezTo>
                    <a:cubicBezTo>
                      <a:pt x="1167" y="1403"/>
                      <a:pt x="1327" y="1280"/>
                      <a:pt x="1372" y="1036"/>
                    </a:cubicBezTo>
                    <a:cubicBezTo>
                      <a:pt x="1317" y="226"/>
                      <a:pt x="388" y="1"/>
                      <a:pt x="91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2"/>
              <p:cNvSpPr/>
              <p:nvPr/>
            </p:nvSpPr>
            <p:spPr>
              <a:xfrm>
                <a:off x="3243900" y="3071075"/>
                <a:ext cx="187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95" fill="none" extrusionOk="0">
                    <a:moveTo>
                      <a:pt x="1" y="1"/>
                    </a:moveTo>
                    <a:lnTo>
                      <a:pt x="748" y="695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2"/>
              <p:cNvSpPr/>
              <p:nvPr/>
            </p:nvSpPr>
            <p:spPr>
              <a:xfrm>
                <a:off x="3224850" y="3020075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1"/>
                    </a:moveTo>
                    <a:cubicBezTo>
                      <a:pt x="919" y="1"/>
                      <a:pt x="863" y="10"/>
                      <a:pt x="802" y="29"/>
                    </a:cubicBezTo>
                    <a:cubicBezTo>
                      <a:pt x="0" y="540"/>
                      <a:pt x="478" y="1724"/>
                      <a:pt x="568" y="1724"/>
                    </a:cubicBezTo>
                    <a:cubicBezTo>
                      <a:pt x="569" y="1724"/>
                      <a:pt x="571" y="1723"/>
                      <a:pt x="572" y="1722"/>
                    </a:cubicBezTo>
                    <a:cubicBezTo>
                      <a:pt x="1643" y="1003"/>
                      <a:pt x="1529" y="1"/>
                      <a:pt x="9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2"/>
              <p:cNvSpPr/>
              <p:nvPr/>
            </p:nvSpPr>
            <p:spPr>
              <a:xfrm>
                <a:off x="3241150" y="3027975"/>
                <a:ext cx="707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960" fill="none" extrusionOk="0">
                    <a:moveTo>
                      <a:pt x="0" y="960"/>
                    </a:moveTo>
                    <a:lnTo>
                      <a:pt x="283" y="0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2"/>
              <p:cNvSpPr/>
              <p:nvPr/>
            </p:nvSpPr>
            <p:spPr>
              <a:xfrm>
                <a:off x="3210800" y="3065625"/>
                <a:ext cx="4102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1" extrusionOk="0">
                    <a:moveTo>
                      <a:pt x="1077" y="1"/>
                    </a:moveTo>
                    <a:cubicBezTo>
                      <a:pt x="1075" y="1"/>
                      <a:pt x="1074" y="1"/>
                      <a:pt x="1073" y="2"/>
                    </a:cubicBezTo>
                    <a:cubicBezTo>
                      <a:pt x="0" y="719"/>
                      <a:pt x="111" y="1720"/>
                      <a:pt x="666" y="1720"/>
                    </a:cubicBezTo>
                    <a:cubicBezTo>
                      <a:pt x="719" y="1720"/>
                      <a:pt x="777" y="1711"/>
                      <a:pt x="838" y="1691"/>
                    </a:cubicBezTo>
                    <a:cubicBezTo>
                      <a:pt x="1640" y="1179"/>
                      <a:pt x="1163" y="1"/>
                      <a:pt x="1077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2"/>
              <p:cNvSpPr/>
              <p:nvPr/>
            </p:nvSpPr>
            <p:spPr>
              <a:xfrm>
                <a:off x="3216922" y="3052113"/>
                <a:ext cx="36250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6" extrusionOk="0">
                    <a:moveTo>
                      <a:pt x="755" y="1"/>
                    </a:moveTo>
                    <a:cubicBezTo>
                      <a:pt x="323" y="1"/>
                      <a:pt x="0" y="465"/>
                      <a:pt x="216" y="890"/>
                    </a:cubicBezTo>
                    <a:cubicBezTo>
                      <a:pt x="332" y="1116"/>
                      <a:pt x="547" y="1226"/>
                      <a:pt x="761" y="1226"/>
                    </a:cubicBezTo>
                    <a:cubicBezTo>
                      <a:pt x="1007" y="1226"/>
                      <a:pt x="1252" y="1082"/>
                      <a:pt x="1344" y="806"/>
                    </a:cubicBezTo>
                    <a:cubicBezTo>
                      <a:pt x="1450" y="483"/>
                      <a:pt x="1273" y="134"/>
                      <a:pt x="950" y="32"/>
                    </a:cubicBezTo>
                    <a:cubicBezTo>
                      <a:pt x="884" y="11"/>
                      <a:pt x="818" y="1"/>
                      <a:pt x="755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2"/>
              <p:cNvSpPr/>
              <p:nvPr/>
            </p:nvSpPr>
            <p:spPr>
              <a:xfrm>
                <a:off x="3349100" y="2733825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191" y="1"/>
                    </a:moveTo>
                    <a:cubicBezTo>
                      <a:pt x="378" y="1"/>
                      <a:pt x="1" y="593"/>
                      <a:pt x="453" y="934"/>
                    </a:cubicBezTo>
                    <a:cubicBezTo>
                      <a:pt x="581" y="987"/>
                      <a:pt x="705" y="1010"/>
                      <a:pt x="823" y="1010"/>
                    </a:cubicBezTo>
                    <a:cubicBezTo>
                      <a:pt x="1536" y="1010"/>
                      <a:pt x="2045" y="187"/>
                      <a:pt x="1973" y="161"/>
                    </a:cubicBezTo>
                    <a:cubicBezTo>
                      <a:pt x="1684" y="48"/>
                      <a:pt x="1420" y="1"/>
                      <a:pt x="1191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2"/>
              <p:cNvSpPr/>
              <p:nvPr/>
            </p:nvSpPr>
            <p:spPr>
              <a:xfrm>
                <a:off x="3360625" y="2739850"/>
                <a:ext cx="314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531" extrusionOk="0">
                    <a:moveTo>
                      <a:pt x="1110" y="0"/>
                    </a:moveTo>
                    <a:cubicBezTo>
                      <a:pt x="1098" y="0"/>
                      <a:pt x="1084" y="3"/>
                      <a:pt x="1070" y="8"/>
                    </a:cubicBezTo>
                    <a:lnTo>
                      <a:pt x="115" y="322"/>
                    </a:lnTo>
                    <a:cubicBezTo>
                      <a:pt x="0" y="360"/>
                      <a:pt x="33" y="530"/>
                      <a:pt x="147" y="530"/>
                    </a:cubicBezTo>
                    <a:cubicBezTo>
                      <a:pt x="151" y="530"/>
                      <a:pt x="155" y="530"/>
                      <a:pt x="160" y="530"/>
                    </a:cubicBezTo>
                    <a:cubicBezTo>
                      <a:pt x="168" y="530"/>
                      <a:pt x="177" y="525"/>
                      <a:pt x="182" y="525"/>
                    </a:cubicBezTo>
                    <a:lnTo>
                      <a:pt x="1137" y="207"/>
                    </a:lnTo>
                    <a:cubicBezTo>
                      <a:pt x="1255" y="167"/>
                      <a:pt x="1215" y="0"/>
                      <a:pt x="1110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2"/>
              <p:cNvSpPr/>
              <p:nvPr/>
            </p:nvSpPr>
            <p:spPr>
              <a:xfrm>
                <a:off x="3399600" y="2716325"/>
                <a:ext cx="511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010" extrusionOk="0">
                    <a:moveTo>
                      <a:pt x="1220" y="1"/>
                    </a:moveTo>
                    <a:cubicBezTo>
                      <a:pt x="509" y="1"/>
                      <a:pt x="1" y="821"/>
                      <a:pt x="73" y="852"/>
                    </a:cubicBezTo>
                    <a:cubicBezTo>
                      <a:pt x="362" y="963"/>
                      <a:pt x="625" y="1010"/>
                      <a:pt x="853" y="1010"/>
                    </a:cubicBezTo>
                    <a:cubicBezTo>
                      <a:pt x="1668" y="1010"/>
                      <a:pt x="2046" y="420"/>
                      <a:pt x="1594" y="78"/>
                    </a:cubicBezTo>
                    <a:cubicBezTo>
                      <a:pt x="1465" y="24"/>
                      <a:pt x="1339" y="1"/>
                      <a:pt x="1220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2"/>
              <p:cNvSpPr/>
              <p:nvPr/>
            </p:nvSpPr>
            <p:spPr>
              <a:xfrm>
                <a:off x="3404675" y="2723975"/>
                <a:ext cx="317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77" extrusionOk="0">
                    <a:moveTo>
                      <a:pt x="1114" y="1"/>
                    </a:moveTo>
                    <a:cubicBezTo>
                      <a:pt x="1100" y="1"/>
                      <a:pt x="1084" y="4"/>
                      <a:pt x="1068" y="11"/>
                    </a:cubicBezTo>
                    <a:lnTo>
                      <a:pt x="113" y="369"/>
                    </a:lnTo>
                    <a:cubicBezTo>
                      <a:pt x="1" y="416"/>
                      <a:pt x="40" y="577"/>
                      <a:pt x="153" y="577"/>
                    </a:cubicBezTo>
                    <a:cubicBezTo>
                      <a:pt x="156" y="577"/>
                      <a:pt x="159" y="577"/>
                      <a:pt x="162" y="577"/>
                    </a:cubicBezTo>
                    <a:cubicBezTo>
                      <a:pt x="170" y="577"/>
                      <a:pt x="179" y="572"/>
                      <a:pt x="188" y="572"/>
                    </a:cubicBezTo>
                    <a:lnTo>
                      <a:pt x="1143" y="210"/>
                    </a:lnTo>
                    <a:cubicBezTo>
                      <a:pt x="1268" y="171"/>
                      <a:pt x="1221" y="1"/>
                      <a:pt x="1114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2"/>
              <p:cNvSpPr/>
              <p:nvPr/>
            </p:nvSpPr>
            <p:spPr>
              <a:xfrm>
                <a:off x="3364825" y="2701925"/>
                <a:ext cx="344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402" extrusionOk="0">
                    <a:moveTo>
                      <a:pt x="402" y="0"/>
                    </a:moveTo>
                    <a:cubicBezTo>
                      <a:pt x="206" y="0"/>
                      <a:pt x="46" y="123"/>
                      <a:pt x="0" y="367"/>
                    </a:cubicBezTo>
                    <a:cubicBezTo>
                      <a:pt x="56" y="1177"/>
                      <a:pt x="988" y="1402"/>
                      <a:pt x="1285" y="1402"/>
                    </a:cubicBezTo>
                    <a:cubicBezTo>
                      <a:pt x="1343" y="1402"/>
                      <a:pt x="1377" y="1393"/>
                      <a:pt x="1375" y="1379"/>
                    </a:cubicBezTo>
                    <a:cubicBezTo>
                      <a:pt x="1288" y="454"/>
                      <a:pt x="778" y="0"/>
                      <a:pt x="40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2"/>
              <p:cNvSpPr/>
              <p:nvPr/>
            </p:nvSpPr>
            <p:spPr>
              <a:xfrm>
                <a:off x="3368825" y="2708900"/>
                <a:ext cx="249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25" extrusionOk="0">
                    <a:moveTo>
                      <a:pt x="152" y="1"/>
                    </a:moveTo>
                    <a:cubicBezTo>
                      <a:pt x="71" y="1"/>
                      <a:pt x="0" y="107"/>
                      <a:pt x="75" y="185"/>
                    </a:cubicBezTo>
                    <a:lnTo>
                      <a:pt x="787" y="892"/>
                    </a:lnTo>
                    <a:cubicBezTo>
                      <a:pt x="806" y="911"/>
                      <a:pt x="832" y="924"/>
                      <a:pt x="859" y="924"/>
                    </a:cubicBezTo>
                    <a:cubicBezTo>
                      <a:pt x="863" y="924"/>
                      <a:pt x="867" y="924"/>
                      <a:pt x="871" y="923"/>
                    </a:cubicBezTo>
                    <a:cubicBezTo>
                      <a:pt x="963" y="914"/>
                      <a:pt x="999" y="804"/>
                      <a:pt x="937" y="742"/>
                    </a:cubicBezTo>
                    <a:lnTo>
                      <a:pt x="225" y="35"/>
                    </a:lnTo>
                    <a:cubicBezTo>
                      <a:pt x="202" y="11"/>
                      <a:pt x="177" y="1"/>
                      <a:pt x="15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2"/>
              <p:cNvSpPr/>
              <p:nvPr/>
            </p:nvSpPr>
            <p:spPr>
              <a:xfrm>
                <a:off x="3400700" y="2738425"/>
                <a:ext cx="343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2" extrusionOk="0">
                    <a:moveTo>
                      <a:pt x="97" y="0"/>
                    </a:moveTo>
                    <a:cubicBezTo>
                      <a:pt x="37" y="0"/>
                      <a:pt x="1" y="10"/>
                      <a:pt x="2" y="25"/>
                    </a:cubicBezTo>
                    <a:cubicBezTo>
                      <a:pt x="90" y="947"/>
                      <a:pt x="597" y="1402"/>
                      <a:pt x="973" y="1402"/>
                    </a:cubicBezTo>
                    <a:cubicBezTo>
                      <a:pt x="1168" y="1402"/>
                      <a:pt x="1327" y="1278"/>
                      <a:pt x="1373" y="1033"/>
                    </a:cubicBezTo>
                    <a:cubicBezTo>
                      <a:pt x="1318" y="227"/>
                      <a:pt x="399" y="0"/>
                      <a:pt x="97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2"/>
              <p:cNvSpPr/>
              <p:nvPr/>
            </p:nvSpPr>
            <p:spPr>
              <a:xfrm>
                <a:off x="3401500" y="2741625"/>
                <a:ext cx="262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11" extrusionOk="0">
                    <a:moveTo>
                      <a:pt x="158" y="0"/>
                    </a:moveTo>
                    <a:cubicBezTo>
                      <a:pt x="73" y="0"/>
                      <a:pt x="1" y="117"/>
                      <a:pt x="90" y="189"/>
                    </a:cubicBezTo>
                    <a:lnTo>
                      <a:pt x="837" y="883"/>
                    </a:lnTo>
                    <a:cubicBezTo>
                      <a:pt x="855" y="901"/>
                      <a:pt x="880" y="911"/>
                      <a:pt x="905" y="911"/>
                    </a:cubicBezTo>
                    <a:cubicBezTo>
                      <a:pt x="911" y="911"/>
                      <a:pt x="916" y="910"/>
                      <a:pt x="921" y="910"/>
                    </a:cubicBezTo>
                    <a:cubicBezTo>
                      <a:pt x="1014" y="901"/>
                      <a:pt x="1049" y="790"/>
                      <a:pt x="983" y="724"/>
                    </a:cubicBezTo>
                    <a:lnTo>
                      <a:pt x="231" y="34"/>
                    </a:lnTo>
                    <a:cubicBezTo>
                      <a:pt x="208" y="10"/>
                      <a:pt x="182" y="0"/>
                      <a:pt x="158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2"/>
              <p:cNvSpPr/>
              <p:nvPr/>
            </p:nvSpPr>
            <p:spPr>
              <a:xfrm>
                <a:off x="3386450" y="2693350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0"/>
                    </a:moveTo>
                    <a:cubicBezTo>
                      <a:pt x="919" y="0"/>
                      <a:pt x="862" y="10"/>
                      <a:pt x="802" y="29"/>
                    </a:cubicBezTo>
                    <a:cubicBezTo>
                      <a:pt x="0" y="540"/>
                      <a:pt x="478" y="1723"/>
                      <a:pt x="567" y="1723"/>
                    </a:cubicBezTo>
                    <a:cubicBezTo>
                      <a:pt x="569" y="1723"/>
                      <a:pt x="571" y="1723"/>
                      <a:pt x="572" y="1722"/>
                    </a:cubicBezTo>
                    <a:cubicBezTo>
                      <a:pt x="1642" y="1003"/>
                      <a:pt x="1529" y="0"/>
                      <a:pt x="97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2"/>
              <p:cNvSpPr/>
              <p:nvPr/>
            </p:nvSpPr>
            <p:spPr>
              <a:xfrm>
                <a:off x="3399750" y="2698675"/>
                <a:ext cx="13175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1" extrusionOk="0">
                    <a:moveTo>
                      <a:pt x="399" y="0"/>
                    </a:moveTo>
                    <a:cubicBezTo>
                      <a:pt x="359" y="0"/>
                      <a:pt x="318" y="22"/>
                      <a:pt x="301" y="72"/>
                    </a:cubicBezTo>
                    <a:lnTo>
                      <a:pt x="18" y="1032"/>
                    </a:lnTo>
                    <a:cubicBezTo>
                      <a:pt x="1" y="1089"/>
                      <a:pt x="31" y="1151"/>
                      <a:pt x="89" y="1164"/>
                    </a:cubicBezTo>
                    <a:cubicBezTo>
                      <a:pt x="98" y="1167"/>
                      <a:pt x="108" y="1170"/>
                      <a:pt x="117" y="1170"/>
                    </a:cubicBezTo>
                    <a:cubicBezTo>
                      <a:pt x="121" y="1170"/>
                      <a:pt x="125" y="1170"/>
                      <a:pt x="129" y="1169"/>
                    </a:cubicBezTo>
                    <a:cubicBezTo>
                      <a:pt x="173" y="1164"/>
                      <a:pt x="208" y="1133"/>
                      <a:pt x="222" y="1093"/>
                    </a:cubicBezTo>
                    <a:lnTo>
                      <a:pt x="505" y="134"/>
                    </a:lnTo>
                    <a:cubicBezTo>
                      <a:pt x="526" y="53"/>
                      <a:pt x="462" y="0"/>
                      <a:pt x="399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2"/>
              <p:cNvSpPr/>
              <p:nvPr/>
            </p:nvSpPr>
            <p:spPr>
              <a:xfrm>
                <a:off x="3372350" y="2739000"/>
                <a:ext cx="4102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0" extrusionOk="0">
                    <a:moveTo>
                      <a:pt x="1079" y="0"/>
                    </a:moveTo>
                    <a:cubicBezTo>
                      <a:pt x="1078" y="0"/>
                      <a:pt x="1076" y="1"/>
                      <a:pt x="1074" y="2"/>
                    </a:cubicBezTo>
                    <a:cubicBezTo>
                      <a:pt x="0" y="717"/>
                      <a:pt x="114" y="1719"/>
                      <a:pt x="670" y="1719"/>
                    </a:cubicBezTo>
                    <a:cubicBezTo>
                      <a:pt x="723" y="1719"/>
                      <a:pt x="780" y="1710"/>
                      <a:pt x="840" y="1691"/>
                    </a:cubicBezTo>
                    <a:cubicBezTo>
                      <a:pt x="1641" y="1180"/>
                      <a:pt x="1166" y="0"/>
                      <a:pt x="1079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2"/>
              <p:cNvSpPr/>
              <p:nvPr/>
            </p:nvSpPr>
            <p:spPr>
              <a:xfrm>
                <a:off x="3387475" y="2743225"/>
                <a:ext cx="1235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200" extrusionOk="0">
                    <a:moveTo>
                      <a:pt x="366" y="1"/>
                    </a:moveTo>
                    <a:cubicBezTo>
                      <a:pt x="323" y="1"/>
                      <a:pt x="280" y="25"/>
                      <a:pt x="266" y="81"/>
                    </a:cubicBezTo>
                    <a:lnTo>
                      <a:pt x="14" y="1067"/>
                    </a:lnTo>
                    <a:cubicBezTo>
                      <a:pt x="1" y="1124"/>
                      <a:pt x="32" y="1182"/>
                      <a:pt x="89" y="1199"/>
                    </a:cubicBezTo>
                    <a:lnTo>
                      <a:pt x="129" y="1199"/>
                    </a:lnTo>
                    <a:cubicBezTo>
                      <a:pt x="169" y="1195"/>
                      <a:pt x="209" y="1164"/>
                      <a:pt x="217" y="1124"/>
                    </a:cubicBezTo>
                    <a:lnTo>
                      <a:pt x="469" y="134"/>
                    </a:lnTo>
                    <a:cubicBezTo>
                      <a:pt x="493" y="52"/>
                      <a:pt x="429" y="1"/>
                      <a:pt x="36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2"/>
              <p:cNvSpPr/>
              <p:nvPr/>
            </p:nvSpPr>
            <p:spPr>
              <a:xfrm>
                <a:off x="3379875" y="2723225"/>
                <a:ext cx="3625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7" extrusionOk="0">
                    <a:moveTo>
                      <a:pt x="758" y="1"/>
                    </a:moveTo>
                    <a:cubicBezTo>
                      <a:pt x="327" y="1"/>
                      <a:pt x="0" y="469"/>
                      <a:pt x="216" y="894"/>
                    </a:cubicBezTo>
                    <a:cubicBezTo>
                      <a:pt x="331" y="1118"/>
                      <a:pt x="546" y="1226"/>
                      <a:pt x="760" y="1226"/>
                    </a:cubicBezTo>
                    <a:cubicBezTo>
                      <a:pt x="1006" y="1226"/>
                      <a:pt x="1251" y="1082"/>
                      <a:pt x="1344" y="806"/>
                    </a:cubicBezTo>
                    <a:cubicBezTo>
                      <a:pt x="1450" y="483"/>
                      <a:pt x="1273" y="138"/>
                      <a:pt x="950" y="32"/>
                    </a:cubicBezTo>
                    <a:cubicBezTo>
                      <a:pt x="885" y="11"/>
                      <a:pt x="820" y="1"/>
                      <a:pt x="75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2"/>
              <p:cNvSpPr/>
              <p:nvPr/>
            </p:nvSpPr>
            <p:spPr>
              <a:xfrm>
                <a:off x="3386700" y="2829125"/>
                <a:ext cx="56175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412" extrusionOk="0">
                    <a:moveTo>
                      <a:pt x="1062" y="0"/>
                    </a:moveTo>
                    <a:lnTo>
                      <a:pt x="1062" y="0"/>
                    </a:lnTo>
                    <a:cubicBezTo>
                      <a:pt x="10" y="863"/>
                      <a:pt x="1" y="2282"/>
                      <a:pt x="1" y="2282"/>
                    </a:cubicBezTo>
                    <a:cubicBezTo>
                      <a:pt x="207" y="2371"/>
                      <a:pt x="414" y="2412"/>
                      <a:pt x="615" y="2412"/>
                    </a:cubicBezTo>
                    <a:cubicBezTo>
                      <a:pt x="1297" y="2412"/>
                      <a:pt x="1916" y="1951"/>
                      <a:pt x="2247" y="1398"/>
                    </a:cubicBezTo>
                    <a:lnTo>
                      <a:pt x="2247" y="1398"/>
                    </a:lnTo>
                    <a:cubicBezTo>
                      <a:pt x="1906" y="1655"/>
                      <a:pt x="1574" y="1856"/>
                      <a:pt x="1310" y="1856"/>
                    </a:cubicBezTo>
                    <a:cubicBezTo>
                      <a:pt x="1129" y="1856"/>
                      <a:pt x="980" y="1761"/>
                      <a:pt x="881" y="1526"/>
                    </a:cubicBezTo>
                    <a:cubicBezTo>
                      <a:pt x="757" y="1154"/>
                      <a:pt x="1027" y="571"/>
                      <a:pt x="1062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2"/>
              <p:cNvSpPr/>
              <p:nvPr/>
            </p:nvSpPr>
            <p:spPr>
              <a:xfrm>
                <a:off x="3405600" y="2812975"/>
                <a:ext cx="55300" cy="6262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2505" extrusionOk="0">
                    <a:moveTo>
                      <a:pt x="2211" y="1"/>
                    </a:moveTo>
                    <a:cubicBezTo>
                      <a:pt x="1349" y="32"/>
                      <a:pt x="739" y="293"/>
                      <a:pt x="306" y="646"/>
                    </a:cubicBezTo>
                    <a:cubicBezTo>
                      <a:pt x="271" y="1217"/>
                      <a:pt x="1" y="1800"/>
                      <a:pt x="125" y="2176"/>
                    </a:cubicBezTo>
                    <a:cubicBezTo>
                      <a:pt x="225" y="2411"/>
                      <a:pt x="374" y="2505"/>
                      <a:pt x="554" y="2505"/>
                    </a:cubicBezTo>
                    <a:cubicBezTo>
                      <a:pt x="818" y="2505"/>
                      <a:pt x="1149" y="2303"/>
                      <a:pt x="1491" y="2048"/>
                    </a:cubicBezTo>
                    <a:cubicBezTo>
                      <a:pt x="1584" y="1893"/>
                      <a:pt x="1654" y="1725"/>
                      <a:pt x="1703" y="1548"/>
                    </a:cubicBezTo>
                    <a:cubicBezTo>
                      <a:pt x="1831" y="1022"/>
                      <a:pt x="2004" y="505"/>
                      <a:pt x="221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2"/>
              <p:cNvSpPr/>
              <p:nvPr/>
            </p:nvSpPr>
            <p:spPr>
              <a:xfrm>
                <a:off x="3338625" y="2911350"/>
                <a:ext cx="397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66" extrusionOk="0">
                    <a:moveTo>
                      <a:pt x="1486" y="1"/>
                    </a:moveTo>
                    <a:lnTo>
                      <a:pt x="1486" y="1"/>
                    </a:lnTo>
                    <a:cubicBezTo>
                      <a:pt x="566" y="72"/>
                      <a:pt x="1" y="854"/>
                      <a:pt x="1" y="854"/>
                    </a:cubicBezTo>
                    <a:cubicBezTo>
                      <a:pt x="220" y="1218"/>
                      <a:pt x="595" y="1366"/>
                      <a:pt x="971" y="1366"/>
                    </a:cubicBezTo>
                    <a:cubicBezTo>
                      <a:pt x="1185" y="1366"/>
                      <a:pt x="1400" y="1318"/>
                      <a:pt x="1588" y="1234"/>
                    </a:cubicBezTo>
                    <a:lnTo>
                      <a:pt x="1588" y="1234"/>
                    </a:lnTo>
                    <a:cubicBezTo>
                      <a:pt x="1549" y="1235"/>
                      <a:pt x="1510" y="1236"/>
                      <a:pt x="1472" y="1236"/>
                    </a:cubicBezTo>
                    <a:cubicBezTo>
                      <a:pt x="1038" y="1236"/>
                      <a:pt x="698" y="1157"/>
                      <a:pt x="783" y="775"/>
                    </a:cubicBezTo>
                    <a:cubicBezTo>
                      <a:pt x="863" y="523"/>
                      <a:pt x="1243" y="306"/>
                      <a:pt x="1486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2"/>
              <p:cNvSpPr/>
              <p:nvPr/>
            </p:nvSpPr>
            <p:spPr>
              <a:xfrm>
                <a:off x="3356050" y="2911250"/>
                <a:ext cx="523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41" extrusionOk="0">
                    <a:moveTo>
                      <a:pt x="916" y="0"/>
                    </a:moveTo>
                    <a:cubicBezTo>
                      <a:pt x="873" y="0"/>
                      <a:pt x="831" y="2"/>
                      <a:pt x="789" y="5"/>
                    </a:cubicBezTo>
                    <a:cubicBezTo>
                      <a:pt x="546" y="310"/>
                      <a:pt x="166" y="527"/>
                      <a:pt x="86" y="779"/>
                    </a:cubicBezTo>
                    <a:cubicBezTo>
                      <a:pt x="1" y="1161"/>
                      <a:pt x="341" y="1240"/>
                      <a:pt x="775" y="1240"/>
                    </a:cubicBezTo>
                    <a:cubicBezTo>
                      <a:pt x="813" y="1240"/>
                      <a:pt x="852" y="1239"/>
                      <a:pt x="891" y="1238"/>
                    </a:cubicBezTo>
                    <a:cubicBezTo>
                      <a:pt x="1001" y="1190"/>
                      <a:pt x="1107" y="1123"/>
                      <a:pt x="1200" y="1044"/>
                    </a:cubicBezTo>
                    <a:cubicBezTo>
                      <a:pt x="1483" y="805"/>
                      <a:pt x="1779" y="584"/>
                      <a:pt x="2093" y="385"/>
                    </a:cubicBezTo>
                    <a:cubicBezTo>
                      <a:pt x="1660" y="102"/>
                      <a:pt x="1266" y="0"/>
                      <a:pt x="916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2"/>
              <p:cNvSpPr/>
              <p:nvPr/>
            </p:nvSpPr>
            <p:spPr>
              <a:xfrm>
                <a:off x="3271650" y="3264175"/>
                <a:ext cx="494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6023" extrusionOk="0">
                    <a:moveTo>
                      <a:pt x="14" y="0"/>
                    </a:moveTo>
                    <a:lnTo>
                      <a:pt x="0" y="18"/>
                    </a:lnTo>
                    <a:cubicBezTo>
                      <a:pt x="75" y="76"/>
                      <a:pt x="151" y="138"/>
                      <a:pt x="221" y="199"/>
                    </a:cubicBezTo>
                    <a:cubicBezTo>
                      <a:pt x="407" y="367"/>
                      <a:pt x="579" y="553"/>
                      <a:pt x="734" y="748"/>
                    </a:cubicBezTo>
                    <a:cubicBezTo>
                      <a:pt x="840" y="876"/>
                      <a:pt x="938" y="1013"/>
                      <a:pt x="1030" y="1154"/>
                    </a:cubicBezTo>
                    <a:cubicBezTo>
                      <a:pt x="1132" y="1309"/>
                      <a:pt x="1225" y="1473"/>
                      <a:pt x="1305" y="1641"/>
                    </a:cubicBezTo>
                    <a:cubicBezTo>
                      <a:pt x="1393" y="1818"/>
                      <a:pt x="1468" y="2003"/>
                      <a:pt x="1534" y="2193"/>
                    </a:cubicBezTo>
                    <a:cubicBezTo>
                      <a:pt x="1601" y="2388"/>
                      <a:pt x="1649" y="2587"/>
                      <a:pt x="1689" y="2790"/>
                    </a:cubicBezTo>
                    <a:cubicBezTo>
                      <a:pt x="1729" y="2994"/>
                      <a:pt x="1751" y="3197"/>
                      <a:pt x="1764" y="3405"/>
                    </a:cubicBezTo>
                    <a:cubicBezTo>
                      <a:pt x="1769" y="3507"/>
                      <a:pt x="1769" y="3608"/>
                      <a:pt x="1769" y="3705"/>
                    </a:cubicBezTo>
                    <a:cubicBezTo>
                      <a:pt x="1769" y="3807"/>
                      <a:pt x="1760" y="3904"/>
                      <a:pt x="1756" y="4002"/>
                    </a:cubicBezTo>
                    <a:cubicBezTo>
                      <a:pt x="1738" y="4187"/>
                      <a:pt x="1716" y="4373"/>
                      <a:pt x="1680" y="4554"/>
                    </a:cubicBezTo>
                    <a:cubicBezTo>
                      <a:pt x="1667" y="4643"/>
                      <a:pt x="1645" y="4727"/>
                      <a:pt x="1623" y="4806"/>
                    </a:cubicBezTo>
                    <a:cubicBezTo>
                      <a:pt x="1601" y="4890"/>
                      <a:pt x="1588" y="4970"/>
                      <a:pt x="1561" y="5041"/>
                    </a:cubicBezTo>
                    <a:cubicBezTo>
                      <a:pt x="1517" y="5191"/>
                      <a:pt x="1473" y="5328"/>
                      <a:pt x="1428" y="5447"/>
                    </a:cubicBezTo>
                    <a:cubicBezTo>
                      <a:pt x="1384" y="5562"/>
                      <a:pt x="1349" y="5669"/>
                      <a:pt x="1309" y="5753"/>
                    </a:cubicBezTo>
                    <a:lnTo>
                      <a:pt x="1194" y="6013"/>
                    </a:lnTo>
                    <a:lnTo>
                      <a:pt x="1216" y="6022"/>
                    </a:lnTo>
                    <a:lnTo>
                      <a:pt x="1252" y="5956"/>
                    </a:lnTo>
                    <a:cubicBezTo>
                      <a:pt x="1278" y="5916"/>
                      <a:pt x="1318" y="5850"/>
                      <a:pt x="1362" y="5775"/>
                    </a:cubicBezTo>
                    <a:cubicBezTo>
                      <a:pt x="1411" y="5695"/>
                      <a:pt x="1459" y="5593"/>
                      <a:pt x="1517" y="5478"/>
                    </a:cubicBezTo>
                    <a:cubicBezTo>
                      <a:pt x="1579" y="5346"/>
                      <a:pt x="1636" y="5213"/>
                      <a:pt x="1685" y="5076"/>
                    </a:cubicBezTo>
                    <a:cubicBezTo>
                      <a:pt x="1716" y="5005"/>
                      <a:pt x="1738" y="4926"/>
                      <a:pt x="1764" y="4842"/>
                    </a:cubicBezTo>
                    <a:cubicBezTo>
                      <a:pt x="1795" y="4758"/>
                      <a:pt x="1817" y="4674"/>
                      <a:pt x="1840" y="4585"/>
                    </a:cubicBezTo>
                    <a:cubicBezTo>
                      <a:pt x="1857" y="4497"/>
                      <a:pt x="1884" y="4404"/>
                      <a:pt x="1901" y="4307"/>
                    </a:cubicBezTo>
                    <a:cubicBezTo>
                      <a:pt x="1915" y="4214"/>
                      <a:pt x="1937" y="4117"/>
                      <a:pt x="1946" y="4015"/>
                    </a:cubicBezTo>
                    <a:cubicBezTo>
                      <a:pt x="1950" y="3913"/>
                      <a:pt x="1968" y="3812"/>
                      <a:pt x="1968" y="3710"/>
                    </a:cubicBezTo>
                    <a:cubicBezTo>
                      <a:pt x="1968" y="3604"/>
                      <a:pt x="1977" y="3498"/>
                      <a:pt x="1968" y="3392"/>
                    </a:cubicBezTo>
                    <a:cubicBezTo>
                      <a:pt x="1959" y="3175"/>
                      <a:pt x="1937" y="2963"/>
                      <a:pt x="1897" y="2751"/>
                    </a:cubicBezTo>
                    <a:cubicBezTo>
                      <a:pt x="1857" y="2538"/>
                      <a:pt x="1800" y="2330"/>
                      <a:pt x="1729" y="2127"/>
                    </a:cubicBezTo>
                    <a:cubicBezTo>
                      <a:pt x="1689" y="2025"/>
                      <a:pt x="1658" y="1924"/>
                      <a:pt x="1610" y="1831"/>
                    </a:cubicBezTo>
                    <a:lnTo>
                      <a:pt x="1543" y="1689"/>
                    </a:lnTo>
                    <a:lnTo>
                      <a:pt x="1473" y="1557"/>
                    </a:lnTo>
                    <a:cubicBezTo>
                      <a:pt x="1428" y="1464"/>
                      <a:pt x="1380" y="1380"/>
                      <a:pt x="1327" y="1296"/>
                    </a:cubicBezTo>
                    <a:cubicBezTo>
                      <a:pt x="1269" y="1216"/>
                      <a:pt x="1221" y="1137"/>
                      <a:pt x="1163" y="1066"/>
                    </a:cubicBezTo>
                    <a:cubicBezTo>
                      <a:pt x="1061" y="925"/>
                      <a:pt x="951" y="792"/>
                      <a:pt x="831" y="664"/>
                    </a:cubicBezTo>
                    <a:cubicBezTo>
                      <a:pt x="734" y="558"/>
                      <a:pt x="628" y="456"/>
                      <a:pt x="518" y="363"/>
                    </a:cubicBezTo>
                    <a:cubicBezTo>
                      <a:pt x="420" y="279"/>
                      <a:pt x="332" y="213"/>
                      <a:pt x="257" y="155"/>
                    </a:cubicBezTo>
                    <a:cubicBezTo>
                      <a:pt x="182" y="98"/>
                      <a:pt x="120" y="62"/>
                      <a:pt x="80" y="3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2"/>
              <p:cNvSpPr/>
              <p:nvPr/>
            </p:nvSpPr>
            <p:spPr>
              <a:xfrm>
                <a:off x="3230850" y="3218850"/>
                <a:ext cx="6657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291" extrusionOk="0">
                    <a:moveTo>
                      <a:pt x="1464" y="1"/>
                    </a:moveTo>
                    <a:cubicBezTo>
                      <a:pt x="1862" y="598"/>
                      <a:pt x="2110" y="1155"/>
                      <a:pt x="1517" y="1371"/>
                    </a:cubicBezTo>
                    <a:cubicBezTo>
                      <a:pt x="1463" y="1386"/>
                      <a:pt x="1405" y="1392"/>
                      <a:pt x="1344" y="1392"/>
                    </a:cubicBezTo>
                    <a:cubicBezTo>
                      <a:pt x="976" y="1392"/>
                      <a:pt x="490" y="1163"/>
                      <a:pt x="1" y="1106"/>
                    </a:cubicBezTo>
                    <a:lnTo>
                      <a:pt x="1" y="1106"/>
                    </a:lnTo>
                    <a:cubicBezTo>
                      <a:pt x="806" y="2207"/>
                      <a:pt x="2220" y="2291"/>
                      <a:pt x="2220" y="2291"/>
                    </a:cubicBezTo>
                    <a:cubicBezTo>
                      <a:pt x="2662" y="1407"/>
                      <a:pt x="2154" y="469"/>
                      <a:pt x="1464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2"/>
              <p:cNvSpPr/>
              <p:nvPr/>
            </p:nvSpPr>
            <p:spPr>
              <a:xfrm>
                <a:off x="3216925" y="3198075"/>
                <a:ext cx="6667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2224" extrusionOk="0">
                    <a:moveTo>
                      <a:pt x="18" y="1"/>
                    </a:moveTo>
                    <a:lnTo>
                      <a:pt x="18" y="1"/>
                    </a:lnTo>
                    <a:cubicBezTo>
                      <a:pt x="1" y="858"/>
                      <a:pt x="226" y="1486"/>
                      <a:pt x="558" y="1937"/>
                    </a:cubicBezTo>
                    <a:cubicBezTo>
                      <a:pt x="1047" y="1994"/>
                      <a:pt x="1533" y="2223"/>
                      <a:pt x="1901" y="2223"/>
                    </a:cubicBezTo>
                    <a:cubicBezTo>
                      <a:pt x="1962" y="2223"/>
                      <a:pt x="2020" y="2217"/>
                      <a:pt x="2074" y="2202"/>
                    </a:cubicBezTo>
                    <a:cubicBezTo>
                      <a:pt x="2667" y="1986"/>
                      <a:pt x="2419" y="1429"/>
                      <a:pt x="2021" y="832"/>
                    </a:cubicBezTo>
                    <a:cubicBezTo>
                      <a:pt x="1871" y="730"/>
                      <a:pt x="1707" y="651"/>
                      <a:pt x="1539" y="593"/>
                    </a:cubicBezTo>
                    <a:cubicBezTo>
                      <a:pt x="828" y="372"/>
                      <a:pt x="823" y="412"/>
                      <a:pt x="18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2"/>
              <p:cNvSpPr/>
              <p:nvPr/>
            </p:nvSpPr>
            <p:spPr>
              <a:xfrm>
                <a:off x="3271525" y="3297775"/>
                <a:ext cx="4470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364" extrusionOk="0">
                    <a:moveTo>
                      <a:pt x="713" y="1"/>
                    </a:moveTo>
                    <a:lnTo>
                      <a:pt x="713" y="1"/>
                    </a:lnTo>
                    <a:cubicBezTo>
                      <a:pt x="1097" y="301"/>
                      <a:pt x="1376" y="611"/>
                      <a:pt x="1035" y="867"/>
                    </a:cubicBezTo>
                    <a:cubicBezTo>
                      <a:pt x="814" y="1013"/>
                      <a:pt x="386" y="938"/>
                      <a:pt x="1" y="1013"/>
                    </a:cubicBezTo>
                    <a:cubicBezTo>
                      <a:pt x="396" y="1297"/>
                      <a:pt x="843" y="1364"/>
                      <a:pt x="1177" y="1364"/>
                    </a:cubicBezTo>
                    <a:cubicBezTo>
                      <a:pt x="1479" y="1364"/>
                      <a:pt x="1690" y="1309"/>
                      <a:pt x="1690" y="1309"/>
                    </a:cubicBezTo>
                    <a:cubicBezTo>
                      <a:pt x="1787" y="655"/>
                      <a:pt x="1261" y="160"/>
                      <a:pt x="713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2"/>
              <p:cNvSpPr/>
              <p:nvPr/>
            </p:nvSpPr>
            <p:spPr>
              <a:xfrm>
                <a:off x="3252625" y="3294900"/>
                <a:ext cx="533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3" y="553"/>
                      <a:pt x="452" y="907"/>
                      <a:pt x="761" y="1128"/>
                    </a:cubicBezTo>
                    <a:cubicBezTo>
                      <a:pt x="1142" y="1053"/>
                      <a:pt x="1570" y="1128"/>
                      <a:pt x="1796" y="982"/>
                    </a:cubicBezTo>
                    <a:cubicBezTo>
                      <a:pt x="2132" y="726"/>
                      <a:pt x="1853" y="416"/>
                      <a:pt x="1473" y="116"/>
                    </a:cubicBezTo>
                    <a:cubicBezTo>
                      <a:pt x="1354" y="85"/>
                      <a:pt x="1230" y="67"/>
                      <a:pt x="1106" y="67"/>
                    </a:cubicBezTo>
                    <a:cubicBezTo>
                      <a:pt x="1076" y="67"/>
                      <a:pt x="1045" y="67"/>
                      <a:pt x="1014" y="67"/>
                    </a:cubicBezTo>
                    <a:cubicBezTo>
                      <a:pt x="677" y="67"/>
                      <a:pt x="337" y="45"/>
                      <a:pt x="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3" name="Google Shape;573;p32"/>
          <p:cNvGrpSpPr/>
          <p:nvPr/>
        </p:nvGrpSpPr>
        <p:grpSpPr>
          <a:xfrm>
            <a:off x="1302213" y="2711102"/>
            <a:ext cx="6202923" cy="3368528"/>
            <a:chOff x="164175" y="1466925"/>
            <a:chExt cx="1928350" cy="1047200"/>
          </a:xfrm>
        </p:grpSpPr>
        <p:sp>
          <p:nvSpPr>
            <p:cNvPr id="574" name="Google Shape;574;p32"/>
            <p:cNvSpPr/>
            <p:nvPr/>
          </p:nvSpPr>
          <p:spPr>
            <a:xfrm>
              <a:off x="636250" y="1466925"/>
              <a:ext cx="673700" cy="635400"/>
            </a:xfrm>
            <a:custGeom>
              <a:avLst/>
              <a:gdLst/>
              <a:ahLst/>
              <a:cxnLst/>
              <a:rect l="l" t="t" r="r" b="b"/>
              <a:pathLst>
                <a:path w="26948" h="25416" extrusionOk="0">
                  <a:moveTo>
                    <a:pt x="19306" y="0"/>
                  </a:moveTo>
                  <a:cubicBezTo>
                    <a:pt x="16702" y="0"/>
                    <a:pt x="13165" y="1161"/>
                    <a:pt x="8370" y="4559"/>
                  </a:cubicBezTo>
                  <a:cubicBezTo>
                    <a:pt x="0" y="10488"/>
                    <a:pt x="1110" y="18676"/>
                    <a:pt x="6301" y="22899"/>
                  </a:cubicBezTo>
                  <a:cubicBezTo>
                    <a:pt x="7105" y="23557"/>
                    <a:pt x="8003" y="24106"/>
                    <a:pt x="8958" y="24526"/>
                  </a:cubicBezTo>
                  <a:cubicBezTo>
                    <a:pt x="10283" y="25104"/>
                    <a:pt x="11702" y="25416"/>
                    <a:pt x="13137" y="25416"/>
                  </a:cubicBezTo>
                  <a:cubicBezTo>
                    <a:pt x="17151" y="25416"/>
                    <a:pt x="21290" y="22981"/>
                    <a:pt x="23840" y="17151"/>
                  </a:cubicBezTo>
                  <a:cubicBezTo>
                    <a:pt x="26948" y="10042"/>
                    <a:pt x="26687" y="5868"/>
                    <a:pt x="25316" y="3401"/>
                  </a:cubicBezTo>
                  <a:cubicBezTo>
                    <a:pt x="24910" y="2667"/>
                    <a:pt x="24370" y="2021"/>
                    <a:pt x="23720" y="1495"/>
                  </a:cubicBezTo>
                  <a:cubicBezTo>
                    <a:pt x="22679" y="648"/>
                    <a:pt x="21253" y="0"/>
                    <a:pt x="1930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1143925" y="1703475"/>
              <a:ext cx="37475" cy="36600"/>
            </a:xfrm>
            <a:custGeom>
              <a:avLst/>
              <a:gdLst/>
              <a:ahLst/>
              <a:cxnLst/>
              <a:rect l="l" t="t" r="r" b="b"/>
              <a:pathLst>
                <a:path w="1499" h="1464" extrusionOk="0">
                  <a:moveTo>
                    <a:pt x="239" y="1212"/>
                  </a:moveTo>
                  <a:cubicBezTo>
                    <a:pt x="0" y="978"/>
                    <a:pt x="18" y="566"/>
                    <a:pt x="283" y="297"/>
                  </a:cubicBezTo>
                  <a:cubicBezTo>
                    <a:pt x="544" y="27"/>
                    <a:pt x="982" y="0"/>
                    <a:pt x="1247" y="248"/>
                  </a:cubicBezTo>
                  <a:cubicBezTo>
                    <a:pt x="1499" y="487"/>
                    <a:pt x="1459" y="907"/>
                    <a:pt x="1154" y="1194"/>
                  </a:cubicBezTo>
                  <a:cubicBezTo>
                    <a:pt x="880" y="1455"/>
                    <a:pt x="487" y="1464"/>
                    <a:pt x="239" y="1212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1150000" y="1575475"/>
              <a:ext cx="65225" cy="125600"/>
            </a:xfrm>
            <a:custGeom>
              <a:avLst/>
              <a:gdLst/>
              <a:ahLst/>
              <a:cxnLst/>
              <a:rect l="l" t="t" r="r" b="b"/>
              <a:pathLst>
                <a:path w="2609" h="5024" extrusionOk="0">
                  <a:moveTo>
                    <a:pt x="398" y="4325"/>
                  </a:moveTo>
                  <a:cubicBezTo>
                    <a:pt x="0" y="3493"/>
                    <a:pt x="354" y="1504"/>
                    <a:pt x="1274" y="752"/>
                  </a:cubicBezTo>
                  <a:cubicBezTo>
                    <a:pt x="2189" y="1"/>
                    <a:pt x="2609" y="642"/>
                    <a:pt x="2030" y="2008"/>
                  </a:cubicBezTo>
                  <a:cubicBezTo>
                    <a:pt x="1451" y="3374"/>
                    <a:pt x="739" y="5023"/>
                    <a:pt x="398" y="4325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1182375" y="1644450"/>
              <a:ext cx="105375" cy="77175"/>
            </a:xfrm>
            <a:custGeom>
              <a:avLst/>
              <a:gdLst/>
              <a:ahLst/>
              <a:cxnLst/>
              <a:rect l="l" t="t" r="r" b="b"/>
              <a:pathLst>
                <a:path w="4215" h="3087" extrusionOk="0">
                  <a:moveTo>
                    <a:pt x="160" y="2326"/>
                  </a:moveTo>
                  <a:cubicBezTo>
                    <a:pt x="350" y="1429"/>
                    <a:pt x="1844" y="67"/>
                    <a:pt x="3029" y="36"/>
                  </a:cubicBezTo>
                  <a:cubicBezTo>
                    <a:pt x="4214" y="1"/>
                    <a:pt x="4157" y="761"/>
                    <a:pt x="2866" y="1490"/>
                  </a:cubicBezTo>
                  <a:cubicBezTo>
                    <a:pt x="1570" y="2224"/>
                    <a:pt x="1" y="3087"/>
                    <a:pt x="160" y="232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1175850" y="1716300"/>
              <a:ext cx="107800" cy="42125"/>
            </a:xfrm>
            <a:custGeom>
              <a:avLst/>
              <a:gdLst/>
              <a:ahLst/>
              <a:cxnLst/>
              <a:rect l="l" t="t" r="r" b="b"/>
              <a:pathLst>
                <a:path w="4312" h="1685" extrusionOk="0">
                  <a:moveTo>
                    <a:pt x="3861" y="1437"/>
                  </a:moveTo>
                  <a:cubicBezTo>
                    <a:pt x="4073" y="1384"/>
                    <a:pt x="4312" y="955"/>
                    <a:pt x="3900" y="566"/>
                  </a:cubicBezTo>
                  <a:cubicBezTo>
                    <a:pt x="3489" y="177"/>
                    <a:pt x="1699" y="0"/>
                    <a:pt x="850" y="385"/>
                  </a:cubicBezTo>
                  <a:cubicBezTo>
                    <a:pt x="1" y="770"/>
                    <a:pt x="2844" y="1685"/>
                    <a:pt x="3861" y="143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1162150" y="1734200"/>
              <a:ext cx="66800" cy="92875"/>
            </a:xfrm>
            <a:custGeom>
              <a:avLst/>
              <a:gdLst/>
              <a:ahLst/>
              <a:cxnLst/>
              <a:rect l="l" t="t" r="r" b="b"/>
              <a:pathLst>
                <a:path w="2672" h="3715" extrusionOk="0">
                  <a:moveTo>
                    <a:pt x="1614" y="3569"/>
                  </a:moveTo>
                  <a:cubicBezTo>
                    <a:pt x="1774" y="3714"/>
                    <a:pt x="2485" y="3595"/>
                    <a:pt x="2578" y="3038"/>
                  </a:cubicBezTo>
                  <a:cubicBezTo>
                    <a:pt x="2671" y="2476"/>
                    <a:pt x="1592" y="973"/>
                    <a:pt x="797" y="487"/>
                  </a:cubicBezTo>
                  <a:cubicBezTo>
                    <a:pt x="1" y="1"/>
                    <a:pt x="836" y="2861"/>
                    <a:pt x="1614" y="3569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1115725" y="1743925"/>
              <a:ext cx="49650" cy="116425"/>
            </a:xfrm>
            <a:custGeom>
              <a:avLst/>
              <a:gdLst/>
              <a:ahLst/>
              <a:cxnLst/>
              <a:rect l="l" t="t" r="r" b="b"/>
              <a:pathLst>
                <a:path w="1986" h="4657" extrusionOk="0">
                  <a:moveTo>
                    <a:pt x="1517" y="646"/>
                  </a:moveTo>
                  <a:cubicBezTo>
                    <a:pt x="1986" y="1402"/>
                    <a:pt x="1933" y="3241"/>
                    <a:pt x="1203" y="3949"/>
                  </a:cubicBezTo>
                  <a:cubicBezTo>
                    <a:pt x="469" y="4656"/>
                    <a:pt x="1" y="4073"/>
                    <a:pt x="346" y="2799"/>
                  </a:cubicBezTo>
                  <a:cubicBezTo>
                    <a:pt x="686" y="1526"/>
                    <a:pt x="1115" y="1"/>
                    <a:pt x="1517" y="64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1045650" y="1728575"/>
              <a:ext cx="86675" cy="72750"/>
            </a:xfrm>
            <a:custGeom>
              <a:avLst/>
              <a:gdLst/>
              <a:ahLst/>
              <a:cxnLst/>
              <a:rect l="l" t="t" r="r" b="b"/>
              <a:pathLst>
                <a:path w="3467" h="2910" extrusionOk="0">
                  <a:moveTo>
                    <a:pt x="3423" y="707"/>
                  </a:moveTo>
                  <a:cubicBezTo>
                    <a:pt x="3365" y="1539"/>
                    <a:pt x="2198" y="2816"/>
                    <a:pt x="1124" y="2861"/>
                  </a:cubicBezTo>
                  <a:cubicBezTo>
                    <a:pt x="54" y="2909"/>
                    <a:pt x="1" y="2206"/>
                    <a:pt x="1079" y="1517"/>
                  </a:cubicBezTo>
                  <a:cubicBezTo>
                    <a:pt x="2158" y="822"/>
                    <a:pt x="3467" y="0"/>
                    <a:pt x="3423" y="70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1029175" y="1694975"/>
              <a:ext cx="107800" cy="39800"/>
            </a:xfrm>
            <a:custGeom>
              <a:avLst/>
              <a:gdLst/>
              <a:ahLst/>
              <a:cxnLst/>
              <a:rect l="l" t="t" r="r" b="b"/>
              <a:pathLst>
                <a:path w="4312" h="1592" extrusionOk="0">
                  <a:moveTo>
                    <a:pt x="412" y="332"/>
                  </a:moveTo>
                  <a:cubicBezTo>
                    <a:pt x="204" y="398"/>
                    <a:pt x="1" y="844"/>
                    <a:pt x="443" y="1203"/>
                  </a:cubicBezTo>
                  <a:cubicBezTo>
                    <a:pt x="881" y="1556"/>
                    <a:pt x="2680" y="1592"/>
                    <a:pt x="3498" y="1136"/>
                  </a:cubicBezTo>
                  <a:cubicBezTo>
                    <a:pt x="4312" y="685"/>
                    <a:pt x="1407" y="0"/>
                    <a:pt x="412" y="332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1079250" y="1623350"/>
              <a:ext cx="71550" cy="89100"/>
            </a:xfrm>
            <a:custGeom>
              <a:avLst/>
              <a:gdLst/>
              <a:ahLst/>
              <a:cxnLst/>
              <a:rect l="l" t="t" r="r" b="b"/>
              <a:pathLst>
                <a:path w="2862" h="3564" extrusionOk="0">
                  <a:moveTo>
                    <a:pt x="965" y="133"/>
                  </a:moveTo>
                  <a:cubicBezTo>
                    <a:pt x="797" y="0"/>
                    <a:pt x="98" y="177"/>
                    <a:pt x="49" y="743"/>
                  </a:cubicBezTo>
                  <a:cubicBezTo>
                    <a:pt x="1" y="1309"/>
                    <a:pt x="1194" y="2719"/>
                    <a:pt x="2026" y="3144"/>
                  </a:cubicBezTo>
                  <a:cubicBezTo>
                    <a:pt x="2861" y="3564"/>
                    <a:pt x="1800" y="774"/>
                    <a:pt x="965" y="13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893000" y="1796750"/>
              <a:ext cx="32300" cy="35400"/>
            </a:xfrm>
            <a:custGeom>
              <a:avLst/>
              <a:gdLst/>
              <a:ahLst/>
              <a:cxnLst/>
              <a:rect l="l" t="t" r="r" b="b"/>
              <a:pathLst>
                <a:path w="1292" h="1416" extrusionOk="0">
                  <a:moveTo>
                    <a:pt x="598" y="1398"/>
                  </a:moveTo>
                  <a:cubicBezTo>
                    <a:pt x="262" y="1385"/>
                    <a:pt x="1" y="1067"/>
                    <a:pt x="10" y="695"/>
                  </a:cubicBezTo>
                  <a:cubicBezTo>
                    <a:pt x="23" y="306"/>
                    <a:pt x="324" y="1"/>
                    <a:pt x="691" y="5"/>
                  </a:cubicBezTo>
                  <a:cubicBezTo>
                    <a:pt x="1040" y="10"/>
                    <a:pt x="1292" y="346"/>
                    <a:pt x="1261" y="766"/>
                  </a:cubicBezTo>
                  <a:cubicBezTo>
                    <a:pt x="1234" y="1146"/>
                    <a:pt x="951" y="1416"/>
                    <a:pt x="598" y="1398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33000" y="1677950"/>
              <a:ext cx="66450" cy="117075"/>
            </a:xfrm>
            <a:custGeom>
              <a:avLst/>
              <a:gdLst/>
              <a:ahLst/>
              <a:cxnLst/>
              <a:rect l="l" t="t" r="r" b="b"/>
              <a:pathLst>
                <a:path w="2658" h="4683" extrusionOk="0">
                  <a:moveTo>
                    <a:pt x="1937" y="4390"/>
                  </a:moveTo>
                  <a:cubicBezTo>
                    <a:pt x="1083" y="4050"/>
                    <a:pt x="0" y="2348"/>
                    <a:pt x="168" y="1172"/>
                  </a:cubicBezTo>
                  <a:cubicBezTo>
                    <a:pt x="341" y="0"/>
                    <a:pt x="1079" y="186"/>
                    <a:pt x="1579" y="1587"/>
                  </a:cubicBezTo>
                  <a:cubicBezTo>
                    <a:pt x="2078" y="2989"/>
                    <a:pt x="2657" y="4682"/>
                    <a:pt x="1937" y="439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902075" y="1672625"/>
              <a:ext cx="58925" cy="128150"/>
            </a:xfrm>
            <a:custGeom>
              <a:avLst/>
              <a:gdLst/>
              <a:ahLst/>
              <a:cxnLst/>
              <a:rect l="l" t="t" r="r" b="b"/>
              <a:pathLst>
                <a:path w="2357" h="5126" extrusionOk="0">
                  <a:moveTo>
                    <a:pt x="469" y="4458"/>
                  </a:moveTo>
                  <a:cubicBezTo>
                    <a:pt x="0" y="3666"/>
                    <a:pt x="182" y="1654"/>
                    <a:pt x="1035" y="828"/>
                  </a:cubicBezTo>
                  <a:cubicBezTo>
                    <a:pt x="1884" y="1"/>
                    <a:pt x="2357" y="602"/>
                    <a:pt x="1897" y="2017"/>
                  </a:cubicBezTo>
                  <a:cubicBezTo>
                    <a:pt x="1437" y="3432"/>
                    <a:pt x="863" y="5125"/>
                    <a:pt x="469" y="4458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928275" y="1745575"/>
              <a:ext cx="85450" cy="69900"/>
            </a:xfrm>
            <a:custGeom>
              <a:avLst/>
              <a:gdLst/>
              <a:ahLst/>
              <a:cxnLst/>
              <a:rect l="l" t="t" r="r" b="b"/>
              <a:pathLst>
                <a:path w="3418" h="2796" extrusionOk="0">
                  <a:moveTo>
                    <a:pt x="3299" y="677"/>
                  </a:moveTo>
                  <a:cubicBezTo>
                    <a:pt x="3418" y="496"/>
                    <a:pt x="3303" y="19"/>
                    <a:pt x="2737" y="10"/>
                  </a:cubicBezTo>
                  <a:cubicBezTo>
                    <a:pt x="2171" y="1"/>
                    <a:pt x="730" y="1075"/>
                    <a:pt x="367" y="1937"/>
                  </a:cubicBezTo>
                  <a:cubicBezTo>
                    <a:pt x="0" y="2795"/>
                    <a:pt x="2715" y="1553"/>
                    <a:pt x="3299" y="67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917225" y="1814675"/>
              <a:ext cx="106575" cy="47650"/>
            </a:xfrm>
            <a:custGeom>
              <a:avLst/>
              <a:gdLst/>
              <a:ahLst/>
              <a:cxnLst/>
              <a:rect l="l" t="t" r="r" b="b"/>
              <a:pathLst>
                <a:path w="4263" h="1906" extrusionOk="0">
                  <a:moveTo>
                    <a:pt x="3599" y="1901"/>
                  </a:moveTo>
                  <a:cubicBezTo>
                    <a:pt x="3820" y="1901"/>
                    <a:pt x="4262" y="1331"/>
                    <a:pt x="3953" y="858"/>
                  </a:cubicBezTo>
                  <a:cubicBezTo>
                    <a:pt x="3643" y="385"/>
                    <a:pt x="1831" y="0"/>
                    <a:pt x="915" y="182"/>
                  </a:cubicBezTo>
                  <a:cubicBezTo>
                    <a:pt x="0" y="358"/>
                    <a:pt x="2551" y="1906"/>
                    <a:pt x="3599" y="190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910150" y="1843400"/>
              <a:ext cx="69875" cy="96750"/>
            </a:xfrm>
            <a:custGeom>
              <a:avLst/>
              <a:gdLst/>
              <a:ahLst/>
              <a:cxnLst/>
              <a:rect l="l" t="t" r="r" b="b"/>
              <a:pathLst>
                <a:path w="2795" h="3870" extrusionOk="0">
                  <a:moveTo>
                    <a:pt x="730" y="204"/>
                  </a:moveTo>
                  <a:cubicBezTo>
                    <a:pt x="1592" y="447"/>
                    <a:pt x="2794" y="1840"/>
                    <a:pt x="2733" y="2852"/>
                  </a:cubicBezTo>
                  <a:cubicBezTo>
                    <a:pt x="2666" y="3869"/>
                    <a:pt x="1932" y="3754"/>
                    <a:pt x="1322" y="2583"/>
                  </a:cubicBezTo>
                  <a:cubicBezTo>
                    <a:pt x="716" y="1416"/>
                    <a:pt x="0" y="1"/>
                    <a:pt x="730" y="204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64825" y="1839750"/>
              <a:ext cx="50875" cy="111225"/>
            </a:xfrm>
            <a:custGeom>
              <a:avLst/>
              <a:gdLst/>
              <a:ahLst/>
              <a:cxnLst/>
              <a:rect l="l" t="t" r="r" b="b"/>
              <a:pathLst>
                <a:path w="2035" h="4449" extrusionOk="0">
                  <a:moveTo>
                    <a:pt x="1508" y="549"/>
                  </a:moveTo>
                  <a:cubicBezTo>
                    <a:pt x="2034" y="1199"/>
                    <a:pt x="2030" y="2932"/>
                    <a:pt x="1269" y="3688"/>
                  </a:cubicBezTo>
                  <a:cubicBezTo>
                    <a:pt x="513" y="4449"/>
                    <a:pt x="1" y="3967"/>
                    <a:pt x="328" y="2724"/>
                  </a:cubicBezTo>
                  <a:cubicBezTo>
                    <a:pt x="655" y="1482"/>
                    <a:pt x="1066" y="1"/>
                    <a:pt x="1508" y="549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03375" y="1824500"/>
              <a:ext cx="80475" cy="75750"/>
            </a:xfrm>
            <a:custGeom>
              <a:avLst/>
              <a:gdLst/>
              <a:ahLst/>
              <a:cxnLst/>
              <a:rect l="l" t="t" r="r" b="b"/>
              <a:pathLst>
                <a:path w="3219" h="3030" extrusionOk="0">
                  <a:moveTo>
                    <a:pt x="106" y="2371"/>
                  </a:moveTo>
                  <a:cubicBezTo>
                    <a:pt x="0" y="2561"/>
                    <a:pt x="151" y="3029"/>
                    <a:pt x="712" y="2989"/>
                  </a:cubicBezTo>
                  <a:cubicBezTo>
                    <a:pt x="1278" y="2954"/>
                    <a:pt x="2627" y="1769"/>
                    <a:pt x="2923" y="885"/>
                  </a:cubicBezTo>
                  <a:cubicBezTo>
                    <a:pt x="3219" y="1"/>
                    <a:pt x="615" y="1455"/>
                    <a:pt x="106" y="237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786025" y="1781850"/>
              <a:ext cx="108125" cy="46100"/>
            </a:xfrm>
            <a:custGeom>
              <a:avLst/>
              <a:gdLst/>
              <a:ahLst/>
              <a:cxnLst/>
              <a:rect l="l" t="t" r="r" b="b"/>
              <a:pathLst>
                <a:path w="4325" h="1844" extrusionOk="0">
                  <a:moveTo>
                    <a:pt x="615" y="93"/>
                  </a:moveTo>
                  <a:cubicBezTo>
                    <a:pt x="398" y="111"/>
                    <a:pt x="0" y="712"/>
                    <a:pt x="345" y="1158"/>
                  </a:cubicBezTo>
                  <a:cubicBezTo>
                    <a:pt x="694" y="1605"/>
                    <a:pt x="2529" y="1844"/>
                    <a:pt x="3427" y="1592"/>
                  </a:cubicBezTo>
                  <a:cubicBezTo>
                    <a:pt x="4324" y="1340"/>
                    <a:pt x="1658" y="0"/>
                    <a:pt x="615" y="9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1101250" y="1914800"/>
              <a:ext cx="55325" cy="103850"/>
            </a:xfrm>
            <a:custGeom>
              <a:avLst/>
              <a:gdLst/>
              <a:ahLst/>
              <a:cxnLst/>
              <a:rect l="l" t="t" r="r" b="b"/>
              <a:pathLst>
                <a:path w="2213" h="4154" extrusionOk="0">
                  <a:moveTo>
                    <a:pt x="1700" y="0"/>
                  </a:moveTo>
                  <a:cubicBezTo>
                    <a:pt x="1525" y="0"/>
                    <a:pt x="1296" y="120"/>
                    <a:pt x="1031" y="377"/>
                  </a:cubicBezTo>
                  <a:cubicBezTo>
                    <a:pt x="182" y="1199"/>
                    <a:pt x="1" y="3211"/>
                    <a:pt x="465" y="4002"/>
                  </a:cubicBezTo>
                  <a:cubicBezTo>
                    <a:pt x="526" y="4106"/>
                    <a:pt x="591" y="4154"/>
                    <a:pt x="660" y="4154"/>
                  </a:cubicBezTo>
                  <a:cubicBezTo>
                    <a:pt x="1034" y="4154"/>
                    <a:pt x="1504" y="2757"/>
                    <a:pt x="1893" y="1562"/>
                  </a:cubicBezTo>
                  <a:cubicBezTo>
                    <a:pt x="2213" y="587"/>
                    <a:pt x="2088" y="0"/>
                    <a:pt x="1700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891025" y="1544425"/>
              <a:ext cx="74675" cy="59650"/>
            </a:xfrm>
            <a:custGeom>
              <a:avLst/>
              <a:gdLst/>
              <a:ahLst/>
              <a:cxnLst/>
              <a:rect l="l" t="t" r="r" b="b"/>
              <a:pathLst>
                <a:path w="2987" h="2386" extrusionOk="0">
                  <a:moveTo>
                    <a:pt x="2753" y="0"/>
                  </a:moveTo>
                  <a:cubicBezTo>
                    <a:pt x="2179" y="0"/>
                    <a:pt x="500" y="1049"/>
                    <a:pt x="102" y="1764"/>
                  </a:cubicBezTo>
                  <a:cubicBezTo>
                    <a:pt x="0" y="1947"/>
                    <a:pt x="135" y="2386"/>
                    <a:pt x="646" y="2386"/>
                  </a:cubicBezTo>
                  <a:cubicBezTo>
                    <a:pt x="667" y="2386"/>
                    <a:pt x="689" y="2385"/>
                    <a:pt x="712" y="2383"/>
                  </a:cubicBezTo>
                  <a:cubicBezTo>
                    <a:pt x="1274" y="2348"/>
                    <a:pt x="2627" y="1159"/>
                    <a:pt x="2923" y="274"/>
                  </a:cubicBezTo>
                  <a:cubicBezTo>
                    <a:pt x="2986" y="82"/>
                    <a:pt x="2912" y="0"/>
                    <a:pt x="2753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927175" y="1513025"/>
              <a:ext cx="39800" cy="15950"/>
            </a:xfrm>
            <a:custGeom>
              <a:avLst/>
              <a:gdLst/>
              <a:ahLst/>
              <a:cxnLst/>
              <a:rect l="l" t="t" r="r" b="b"/>
              <a:pathLst>
                <a:path w="1592" h="638" extrusionOk="0">
                  <a:moveTo>
                    <a:pt x="1172" y="1"/>
                  </a:moveTo>
                  <a:cubicBezTo>
                    <a:pt x="791" y="191"/>
                    <a:pt x="402" y="399"/>
                    <a:pt x="0" y="624"/>
                  </a:cubicBezTo>
                  <a:cubicBezTo>
                    <a:pt x="131" y="633"/>
                    <a:pt x="261" y="637"/>
                    <a:pt x="389" y="637"/>
                  </a:cubicBezTo>
                  <a:cubicBezTo>
                    <a:pt x="724" y="637"/>
                    <a:pt x="1040" y="606"/>
                    <a:pt x="1287" y="536"/>
                  </a:cubicBezTo>
                  <a:cubicBezTo>
                    <a:pt x="1592" y="447"/>
                    <a:pt x="1486" y="239"/>
                    <a:pt x="1172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24550" y="1658600"/>
              <a:ext cx="58950" cy="52750"/>
            </a:xfrm>
            <a:custGeom>
              <a:avLst/>
              <a:gdLst/>
              <a:ahLst/>
              <a:cxnLst/>
              <a:rect l="l" t="t" r="r" b="b"/>
              <a:pathLst>
                <a:path w="2358" h="2110" extrusionOk="0">
                  <a:moveTo>
                    <a:pt x="1681" y="0"/>
                  </a:moveTo>
                  <a:cubicBezTo>
                    <a:pt x="1575" y="5"/>
                    <a:pt x="1473" y="27"/>
                    <a:pt x="1380" y="62"/>
                  </a:cubicBezTo>
                  <a:cubicBezTo>
                    <a:pt x="854" y="699"/>
                    <a:pt x="394" y="1384"/>
                    <a:pt x="1" y="2109"/>
                  </a:cubicBezTo>
                  <a:cubicBezTo>
                    <a:pt x="761" y="1857"/>
                    <a:pt x="1884" y="1194"/>
                    <a:pt x="2238" y="668"/>
                  </a:cubicBezTo>
                  <a:cubicBezTo>
                    <a:pt x="2357" y="487"/>
                    <a:pt x="2247" y="9"/>
                    <a:pt x="1681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709750" y="1730825"/>
              <a:ext cx="83800" cy="44200"/>
            </a:xfrm>
            <a:custGeom>
              <a:avLst/>
              <a:gdLst/>
              <a:ahLst/>
              <a:cxnLst/>
              <a:rect l="l" t="t" r="r" b="b"/>
              <a:pathLst>
                <a:path w="3352" h="1768" extrusionOk="0">
                  <a:moveTo>
                    <a:pt x="542" y="0"/>
                  </a:moveTo>
                  <a:cubicBezTo>
                    <a:pt x="423" y="0"/>
                    <a:pt x="310" y="5"/>
                    <a:pt x="204" y="16"/>
                  </a:cubicBezTo>
                  <a:cubicBezTo>
                    <a:pt x="129" y="180"/>
                    <a:pt x="62" y="348"/>
                    <a:pt x="0" y="511"/>
                  </a:cubicBezTo>
                  <a:cubicBezTo>
                    <a:pt x="512" y="1023"/>
                    <a:pt x="1955" y="1767"/>
                    <a:pt x="2687" y="1767"/>
                  </a:cubicBezTo>
                  <a:cubicBezTo>
                    <a:pt x="2689" y="1767"/>
                    <a:pt x="2691" y="1767"/>
                    <a:pt x="2693" y="1767"/>
                  </a:cubicBezTo>
                  <a:cubicBezTo>
                    <a:pt x="2910" y="1767"/>
                    <a:pt x="3352" y="1201"/>
                    <a:pt x="3042" y="724"/>
                  </a:cubicBezTo>
                  <a:cubicBezTo>
                    <a:pt x="2787" y="330"/>
                    <a:pt x="1497" y="0"/>
                    <a:pt x="54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1032050" y="1918825"/>
              <a:ext cx="64275" cy="100600"/>
            </a:xfrm>
            <a:custGeom>
              <a:avLst/>
              <a:gdLst/>
              <a:ahLst/>
              <a:cxnLst/>
              <a:rect l="l" t="t" r="r" b="b"/>
              <a:pathLst>
                <a:path w="2571" h="4024" extrusionOk="0">
                  <a:moveTo>
                    <a:pt x="660" y="0"/>
                  </a:moveTo>
                  <a:cubicBezTo>
                    <a:pt x="433" y="0"/>
                    <a:pt x="248" y="253"/>
                    <a:pt x="173" y="773"/>
                  </a:cubicBezTo>
                  <a:cubicBezTo>
                    <a:pt x="1" y="1944"/>
                    <a:pt x="1084" y="3651"/>
                    <a:pt x="1937" y="3991"/>
                  </a:cubicBezTo>
                  <a:cubicBezTo>
                    <a:pt x="1992" y="4013"/>
                    <a:pt x="2039" y="4024"/>
                    <a:pt x="2080" y="4024"/>
                  </a:cubicBezTo>
                  <a:cubicBezTo>
                    <a:pt x="2571" y="4024"/>
                    <a:pt x="2041" y="2479"/>
                    <a:pt x="1579" y="1184"/>
                  </a:cubicBezTo>
                  <a:cubicBezTo>
                    <a:pt x="1300" y="404"/>
                    <a:pt x="947" y="0"/>
                    <a:pt x="660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696925" y="1763050"/>
              <a:ext cx="52750" cy="81775"/>
            </a:xfrm>
            <a:custGeom>
              <a:avLst/>
              <a:gdLst/>
              <a:ahLst/>
              <a:cxnLst/>
              <a:rect l="l" t="t" r="r" b="b"/>
              <a:pathLst>
                <a:path w="2110" h="3271" extrusionOk="0">
                  <a:moveTo>
                    <a:pt x="244" y="1"/>
                  </a:moveTo>
                  <a:cubicBezTo>
                    <a:pt x="147" y="328"/>
                    <a:pt x="63" y="659"/>
                    <a:pt x="1" y="995"/>
                  </a:cubicBezTo>
                  <a:cubicBezTo>
                    <a:pt x="173" y="1406"/>
                    <a:pt x="416" y="1875"/>
                    <a:pt x="642" y="2313"/>
                  </a:cubicBezTo>
                  <a:cubicBezTo>
                    <a:pt x="973" y="2947"/>
                    <a:pt x="1341" y="3271"/>
                    <a:pt x="1619" y="3271"/>
                  </a:cubicBezTo>
                  <a:cubicBezTo>
                    <a:pt x="1852" y="3271"/>
                    <a:pt x="2022" y="3042"/>
                    <a:pt x="2052" y="2578"/>
                  </a:cubicBezTo>
                  <a:cubicBezTo>
                    <a:pt x="2110" y="1641"/>
                    <a:pt x="1079" y="372"/>
                    <a:pt x="244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1134750" y="1979575"/>
              <a:ext cx="50300" cy="52200"/>
            </a:xfrm>
            <a:custGeom>
              <a:avLst/>
              <a:gdLst/>
              <a:ahLst/>
              <a:cxnLst/>
              <a:rect l="l" t="t" r="r" b="b"/>
              <a:pathLst>
                <a:path w="2012" h="2088" extrusionOk="0">
                  <a:moveTo>
                    <a:pt x="2012" y="1"/>
                  </a:moveTo>
                  <a:lnTo>
                    <a:pt x="2012" y="1"/>
                  </a:lnTo>
                  <a:cubicBezTo>
                    <a:pt x="1340" y="301"/>
                    <a:pt x="363" y="1124"/>
                    <a:pt x="71" y="1809"/>
                  </a:cubicBezTo>
                  <a:cubicBezTo>
                    <a:pt x="0" y="1977"/>
                    <a:pt x="44" y="2061"/>
                    <a:pt x="168" y="2088"/>
                  </a:cubicBezTo>
                  <a:cubicBezTo>
                    <a:pt x="854" y="1455"/>
                    <a:pt x="1468" y="757"/>
                    <a:pt x="2012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864650" y="2017600"/>
              <a:ext cx="78350" cy="55425"/>
            </a:xfrm>
            <a:custGeom>
              <a:avLst/>
              <a:gdLst/>
              <a:ahLst/>
              <a:cxnLst/>
              <a:rect l="l" t="t" r="r" b="b"/>
              <a:pathLst>
                <a:path w="3134" h="2217" extrusionOk="0">
                  <a:moveTo>
                    <a:pt x="2450" y="1"/>
                  </a:moveTo>
                  <a:cubicBezTo>
                    <a:pt x="1879" y="1"/>
                    <a:pt x="448" y="1070"/>
                    <a:pt x="87" y="1928"/>
                  </a:cubicBezTo>
                  <a:cubicBezTo>
                    <a:pt x="0" y="2131"/>
                    <a:pt x="86" y="2217"/>
                    <a:pt x="275" y="2217"/>
                  </a:cubicBezTo>
                  <a:cubicBezTo>
                    <a:pt x="885" y="2217"/>
                    <a:pt x="2569" y="1333"/>
                    <a:pt x="3014" y="668"/>
                  </a:cubicBezTo>
                  <a:cubicBezTo>
                    <a:pt x="3133" y="487"/>
                    <a:pt x="3023" y="9"/>
                    <a:pt x="2457" y="1"/>
                  </a:cubicBezTo>
                  <a:cubicBezTo>
                    <a:pt x="2455" y="1"/>
                    <a:pt x="2452" y="1"/>
                    <a:pt x="2450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1247750" y="1531150"/>
              <a:ext cx="27825" cy="41725"/>
            </a:xfrm>
            <a:custGeom>
              <a:avLst/>
              <a:gdLst/>
              <a:ahLst/>
              <a:cxnLst/>
              <a:rect l="l" t="t" r="r" b="b"/>
              <a:pathLst>
                <a:path w="1113" h="1669" extrusionOk="0">
                  <a:moveTo>
                    <a:pt x="313" y="1"/>
                  </a:moveTo>
                  <a:cubicBezTo>
                    <a:pt x="282" y="116"/>
                    <a:pt x="251" y="231"/>
                    <a:pt x="220" y="341"/>
                  </a:cubicBezTo>
                  <a:cubicBezTo>
                    <a:pt x="0" y="1176"/>
                    <a:pt x="163" y="1668"/>
                    <a:pt x="523" y="1668"/>
                  </a:cubicBezTo>
                  <a:cubicBezTo>
                    <a:pt x="685" y="1668"/>
                    <a:pt x="887" y="1568"/>
                    <a:pt x="1113" y="1354"/>
                  </a:cubicBezTo>
                  <a:cubicBezTo>
                    <a:pt x="1033" y="1172"/>
                    <a:pt x="945" y="996"/>
                    <a:pt x="856" y="832"/>
                  </a:cubicBezTo>
                  <a:cubicBezTo>
                    <a:pt x="693" y="540"/>
                    <a:pt x="512" y="266"/>
                    <a:pt x="313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831325" y="1955725"/>
              <a:ext cx="55375" cy="103825"/>
            </a:xfrm>
            <a:custGeom>
              <a:avLst/>
              <a:gdLst/>
              <a:ahLst/>
              <a:cxnLst/>
              <a:rect l="l" t="t" r="r" b="b"/>
              <a:pathLst>
                <a:path w="2215" h="4153" extrusionOk="0">
                  <a:moveTo>
                    <a:pt x="1702" y="0"/>
                  </a:moveTo>
                  <a:cubicBezTo>
                    <a:pt x="1528" y="0"/>
                    <a:pt x="1300" y="119"/>
                    <a:pt x="1035" y="376"/>
                  </a:cubicBezTo>
                  <a:cubicBezTo>
                    <a:pt x="182" y="1202"/>
                    <a:pt x="1" y="3210"/>
                    <a:pt x="470" y="4001"/>
                  </a:cubicBezTo>
                  <a:cubicBezTo>
                    <a:pt x="531" y="4105"/>
                    <a:pt x="597" y="4153"/>
                    <a:pt x="666" y="4153"/>
                  </a:cubicBezTo>
                  <a:cubicBezTo>
                    <a:pt x="1042" y="4153"/>
                    <a:pt x="1509" y="2756"/>
                    <a:pt x="1898" y="1565"/>
                  </a:cubicBezTo>
                  <a:cubicBezTo>
                    <a:pt x="2215" y="589"/>
                    <a:pt x="2090" y="0"/>
                    <a:pt x="170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1183600" y="1491375"/>
              <a:ext cx="51425" cy="39750"/>
            </a:xfrm>
            <a:custGeom>
              <a:avLst/>
              <a:gdLst/>
              <a:ahLst/>
              <a:cxnLst/>
              <a:rect l="l" t="t" r="r" b="b"/>
              <a:pathLst>
                <a:path w="2057" h="1590" extrusionOk="0">
                  <a:moveTo>
                    <a:pt x="1092" y="0"/>
                  </a:moveTo>
                  <a:cubicBezTo>
                    <a:pt x="655" y="314"/>
                    <a:pt x="270" y="668"/>
                    <a:pt x="102" y="968"/>
                  </a:cubicBezTo>
                  <a:cubicBezTo>
                    <a:pt x="0" y="1151"/>
                    <a:pt x="135" y="1590"/>
                    <a:pt x="642" y="1590"/>
                  </a:cubicBezTo>
                  <a:cubicBezTo>
                    <a:pt x="663" y="1590"/>
                    <a:pt x="685" y="1589"/>
                    <a:pt x="708" y="1587"/>
                  </a:cubicBezTo>
                  <a:cubicBezTo>
                    <a:pt x="1022" y="1570"/>
                    <a:pt x="1574" y="1194"/>
                    <a:pt x="2056" y="716"/>
                  </a:cubicBezTo>
                  <a:cubicBezTo>
                    <a:pt x="1981" y="650"/>
                    <a:pt x="1906" y="584"/>
                    <a:pt x="1826" y="517"/>
                  </a:cubicBezTo>
                  <a:cubicBezTo>
                    <a:pt x="1596" y="332"/>
                    <a:pt x="1349" y="155"/>
                    <a:pt x="109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764575" y="1959775"/>
              <a:ext cx="57725" cy="97650"/>
            </a:xfrm>
            <a:custGeom>
              <a:avLst/>
              <a:gdLst/>
              <a:ahLst/>
              <a:cxnLst/>
              <a:rect l="l" t="t" r="r" b="b"/>
              <a:pathLst>
                <a:path w="2309" h="3906" extrusionOk="0">
                  <a:moveTo>
                    <a:pt x="573" y="0"/>
                  </a:moveTo>
                  <a:cubicBezTo>
                    <a:pt x="345" y="0"/>
                    <a:pt x="159" y="253"/>
                    <a:pt x="84" y="771"/>
                  </a:cubicBezTo>
                  <a:cubicBezTo>
                    <a:pt x="0" y="1345"/>
                    <a:pt x="217" y="2044"/>
                    <a:pt x="558" y="2650"/>
                  </a:cubicBezTo>
                  <a:cubicBezTo>
                    <a:pt x="756" y="2835"/>
                    <a:pt x="960" y="3012"/>
                    <a:pt x="1172" y="3189"/>
                  </a:cubicBezTo>
                  <a:cubicBezTo>
                    <a:pt x="1486" y="3441"/>
                    <a:pt x="1813" y="3680"/>
                    <a:pt x="2154" y="3905"/>
                  </a:cubicBezTo>
                  <a:cubicBezTo>
                    <a:pt x="2308" y="3516"/>
                    <a:pt x="1871" y="2265"/>
                    <a:pt x="1490" y="1186"/>
                  </a:cubicBezTo>
                  <a:cubicBezTo>
                    <a:pt x="1214" y="404"/>
                    <a:pt x="860" y="0"/>
                    <a:pt x="573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985075" y="2014825"/>
              <a:ext cx="107375" cy="40175"/>
            </a:xfrm>
            <a:custGeom>
              <a:avLst/>
              <a:gdLst/>
              <a:ahLst/>
              <a:cxnLst/>
              <a:rect l="l" t="t" r="r" b="b"/>
              <a:pathLst>
                <a:path w="4295" h="1607" extrusionOk="0">
                  <a:moveTo>
                    <a:pt x="725" y="1"/>
                  </a:moveTo>
                  <a:cubicBezTo>
                    <a:pt x="687" y="1"/>
                    <a:pt x="650" y="2"/>
                    <a:pt x="615" y="6"/>
                  </a:cubicBezTo>
                  <a:cubicBezTo>
                    <a:pt x="399" y="23"/>
                    <a:pt x="1" y="625"/>
                    <a:pt x="350" y="1071"/>
                  </a:cubicBezTo>
                  <a:cubicBezTo>
                    <a:pt x="599" y="1393"/>
                    <a:pt x="1621" y="1607"/>
                    <a:pt x="2509" y="1607"/>
                  </a:cubicBezTo>
                  <a:cubicBezTo>
                    <a:pt x="2853" y="1607"/>
                    <a:pt x="3177" y="1575"/>
                    <a:pt x="3427" y="1504"/>
                  </a:cubicBezTo>
                  <a:cubicBezTo>
                    <a:pt x="4295" y="1261"/>
                    <a:pt x="1833" y="1"/>
                    <a:pt x="725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837300" y="2068675"/>
              <a:ext cx="13950" cy="7325"/>
            </a:xfrm>
            <a:custGeom>
              <a:avLst/>
              <a:gdLst/>
              <a:ahLst/>
              <a:cxnLst/>
              <a:rect l="l" t="t" r="r" b="b"/>
              <a:pathLst>
                <a:path w="558" h="293" extrusionOk="0">
                  <a:moveTo>
                    <a:pt x="89" y="0"/>
                  </a:moveTo>
                  <a:cubicBezTo>
                    <a:pt x="58" y="0"/>
                    <a:pt x="32" y="0"/>
                    <a:pt x="1" y="5"/>
                  </a:cubicBezTo>
                  <a:cubicBezTo>
                    <a:pt x="186" y="106"/>
                    <a:pt x="372" y="199"/>
                    <a:pt x="558" y="292"/>
                  </a:cubicBezTo>
                  <a:cubicBezTo>
                    <a:pt x="465" y="115"/>
                    <a:pt x="288" y="5"/>
                    <a:pt x="89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886375" y="2089900"/>
              <a:ext cx="49000" cy="10625"/>
            </a:xfrm>
            <a:custGeom>
              <a:avLst/>
              <a:gdLst/>
              <a:ahLst/>
              <a:cxnLst/>
              <a:rect l="l" t="t" r="r" b="b"/>
              <a:pathLst>
                <a:path w="1960" h="425" extrusionOk="0">
                  <a:moveTo>
                    <a:pt x="1" y="0"/>
                  </a:moveTo>
                  <a:lnTo>
                    <a:pt x="1" y="0"/>
                  </a:lnTo>
                  <a:cubicBezTo>
                    <a:pt x="637" y="204"/>
                    <a:pt x="1292" y="345"/>
                    <a:pt x="1959" y="425"/>
                  </a:cubicBezTo>
                  <a:cubicBezTo>
                    <a:pt x="1473" y="190"/>
                    <a:pt x="673" y="22"/>
                    <a:pt x="1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1023450" y="2070450"/>
              <a:ext cx="53200" cy="24775"/>
            </a:xfrm>
            <a:custGeom>
              <a:avLst/>
              <a:gdLst/>
              <a:ahLst/>
              <a:cxnLst/>
              <a:rect l="l" t="t" r="r" b="b"/>
              <a:pathLst>
                <a:path w="2128" h="991" extrusionOk="0">
                  <a:moveTo>
                    <a:pt x="1915" y="1"/>
                  </a:moveTo>
                  <a:cubicBezTo>
                    <a:pt x="1534" y="1"/>
                    <a:pt x="660" y="466"/>
                    <a:pt x="0" y="990"/>
                  </a:cubicBezTo>
                  <a:cubicBezTo>
                    <a:pt x="725" y="809"/>
                    <a:pt x="1432" y="548"/>
                    <a:pt x="2100" y="208"/>
                  </a:cubicBezTo>
                  <a:cubicBezTo>
                    <a:pt x="2127" y="63"/>
                    <a:pt x="2054" y="1"/>
                    <a:pt x="1915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1091975" y="2027650"/>
              <a:ext cx="31750" cy="33425"/>
            </a:xfrm>
            <a:custGeom>
              <a:avLst/>
              <a:gdLst/>
              <a:ahLst/>
              <a:cxnLst/>
              <a:rect l="l" t="t" r="r" b="b"/>
              <a:pathLst>
                <a:path w="1270" h="1337" extrusionOk="0">
                  <a:moveTo>
                    <a:pt x="687" y="1"/>
                  </a:moveTo>
                  <a:cubicBezTo>
                    <a:pt x="323" y="1"/>
                    <a:pt x="31" y="309"/>
                    <a:pt x="18" y="691"/>
                  </a:cubicBezTo>
                  <a:cubicBezTo>
                    <a:pt x="0" y="956"/>
                    <a:pt x="142" y="1208"/>
                    <a:pt x="376" y="1336"/>
                  </a:cubicBezTo>
                  <a:cubicBezTo>
                    <a:pt x="677" y="1142"/>
                    <a:pt x="977" y="925"/>
                    <a:pt x="1269" y="691"/>
                  </a:cubicBezTo>
                  <a:cubicBezTo>
                    <a:pt x="1265" y="306"/>
                    <a:pt x="1021" y="5"/>
                    <a:pt x="694" y="1"/>
                  </a:cubicBezTo>
                  <a:cubicBezTo>
                    <a:pt x="692" y="1"/>
                    <a:pt x="689" y="1"/>
                    <a:pt x="687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1022925" y="1467925"/>
              <a:ext cx="75025" cy="38075"/>
            </a:xfrm>
            <a:custGeom>
              <a:avLst/>
              <a:gdLst/>
              <a:ahLst/>
              <a:cxnLst/>
              <a:rect l="l" t="t" r="r" b="b"/>
              <a:pathLst>
                <a:path w="3001" h="1523" extrusionOk="0">
                  <a:moveTo>
                    <a:pt x="3001" y="1"/>
                  </a:moveTo>
                  <a:lnTo>
                    <a:pt x="3001" y="1"/>
                  </a:lnTo>
                  <a:cubicBezTo>
                    <a:pt x="2192" y="76"/>
                    <a:pt x="1396" y="235"/>
                    <a:pt x="618" y="474"/>
                  </a:cubicBezTo>
                  <a:cubicBezTo>
                    <a:pt x="384" y="721"/>
                    <a:pt x="189" y="987"/>
                    <a:pt x="87" y="1234"/>
                  </a:cubicBezTo>
                  <a:cubicBezTo>
                    <a:pt x="1" y="1438"/>
                    <a:pt x="87" y="1523"/>
                    <a:pt x="277" y="1523"/>
                  </a:cubicBezTo>
                  <a:cubicBezTo>
                    <a:pt x="880" y="1523"/>
                    <a:pt x="2530" y="663"/>
                    <a:pt x="3001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1004900" y="1522825"/>
              <a:ext cx="106550" cy="44175"/>
            </a:xfrm>
            <a:custGeom>
              <a:avLst/>
              <a:gdLst/>
              <a:ahLst/>
              <a:cxnLst/>
              <a:rect l="l" t="t" r="r" b="b"/>
              <a:pathLst>
                <a:path w="4262" h="1767" extrusionOk="0">
                  <a:moveTo>
                    <a:pt x="1457" y="1"/>
                  </a:moveTo>
                  <a:cubicBezTo>
                    <a:pt x="1257" y="1"/>
                    <a:pt x="1073" y="15"/>
                    <a:pt x="914" y="46"/>
                  </a:cubicBezTo>
                  <a:cubicBezTo>
                    <a:pt x="1" y="223"/>
                    <a:pt x="2543" y="1766"/>
                    <a:pt x="3594" y="1766"/>
                  </a:cubicBezTo>
                  <a:cubicBezTo>
                    <a:pt x="3595" y="1766"/>
                    <a:pt x="3597" y="1766"/>
                    <a:pt x="3598" y="1766"/>
                  </a:cubicBezTo>
                  <a:cubicBezTo>
                    <a:pt x="3819" y="1766"/>
                    <a:pt x="4261" y="1196"/>
                    <a:pt x="3952" y="723"/>
                  </a:cubicBezTo>
                  <a:cubicBezTo>
                    <a:pt x="3696" y="331"/>
                    <a:pt x="2411" y="1"/>
                    <a:pt x="1457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955150" y="1555275"/>
              <a:ext cx="48075" cy="90550"/>
            </a:xfrm>
            <a:custGeom>
              <a:avLst/>
              <a:gdLst/>
              <a:ahLst/>
              <a:cxnLst/>
              <a:rect l="l" t="t" r="r" b="b"/>
              <a:pathLst>
                <a:path w="1923" h="3622" extrusionOk="0">
                  <a:moveTo>
                    <a:pt x="1208" y="1"/>
                  </a:moveTo>
                  <a:cubicBezTo>
                    <a:pt x="840" y="1"/>
                    <a:pt x="500" y="1242"/>
                    <a:pt x="221" y="2294"/>
                  </a:cubicBezTo>
                  <a:cubicBezTo>
                    <a:pt x="0" y="3128"/>
                    <a:pt x="161" y="3621"/>
                    <a:pt x="521" y="3621"/>
                  </a:cubicBezTo>
                  <a:cubicBezTo>
                    <a:pt x="695" y="3621"/>
                    <a:pt x="916" y="3506"/>
                    <a:pt x="1162" y="3258"/>
                  </a:cubicBezTo>
                  <a:cubicBezTo>
                    <a:pt x="1923" y="2502"/>
                    <a:pt x="1923" y="769"/>
                    <a:pt x="1401" y="119"/>
                  </a:cubicBezTo>
                  <a:cubicBezTo>
                    <a:pt x="1336" y="38"/>
                    <a:pt x="1272" y="1"/>
                    <a:pt x="1208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1000125" y="1552775"/>
              <a:ext cx="67550" cy="84025"/>
            </a:xfrm>
            <a:custGeom>
              <a:avLst/>
              <a:gdLst/>
              <a:ahLst/>
              <a:cxnLst/>
              <a:rect l="l" t="t" r="r" b="b"/>
              <a:pathLst>
                <a:path w="2702" h="3361" extrusionOk="0">
                  <a:moveTo>
                    <a:pt x="512" y="0"/>
                  </a:moveTo>
                  <a:cubicBezTo>
                    <a:pt x="0" y="0"/>
                    <a:pt x="663" y="1308"/>
                    <a:pt x="1229" y="2399"/>
                  </a:cubicBezTo>
                  <a:cubicBezTo>
                    <a:pt x="1559" y="3036"/>
                    <a:pt x="1927" y="3360"/>
                    <a:pt x="2206" y="3360"/>
                  </a:cubicBezTo>
                  <a:cubicBezTo>
                    <a:pt x="2439" y="3360"/>
                    <a:pt x="2609" y="3132"/>
                    <a:pt x="2640" y="2668"/>
                  </a:cubicBezTo>
                  <a:cubicBezTo>
                    <a:pt x="2702" y="1651"/>
                    <a:pt x="1499" y="259"/>
                    <a:pt x="637" y="20"/>
                  </a:cubicBezTo>
                  <a:cubicBezTo>
                    <a:pt x="589" y="7"/>
                    <a:pt x="548" y="0"/>
                    <a:pt x="51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1003875" y="1488375"/>
              <a:ext cx="8525" cy="4125"/>
            </a:xfrm>
            <a:custGeom>
              <a:avLst/>
              <a:gdLst/>
              <a:ahLst/>
              <a:cxnLst/>
              <a:rect l="l" t="t" r="r" b="b"/>
              <a:pathLst>
                <a:path w="341" h="165" extrusionOk="0">
                  <a:moveTo>
                    <a:pt x="341" y="1"/>
                  </a:moveTo>
                  <a:lnTo>
                    <a:pt x="341" y="1"/>
                  </a:lnTo>
                  <a:cubicBezTo>
                    <a:pt x="230" y="45"/>
                    <a:pt x="115" y="85"/>
                    <a:pt x="0" y="129"/>
                  </a:cubicBezTo>
                  <a:cubicBezTo>
                    <a:pt x="33" y="153"/>
                    <a:pt x="66" y="165"/>
                    <a:pt x="100" y="165"/>
                  </a:cubicBezTo>
                  <a:cubicBezTo>
                    <a:pt x="177" y="165"/>
                    <a:pt x="258" y="105"/>
                    <a:pt x="341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980650" y="1501650"/>
              <a:ext cx="32300" cy="34850"/>
            </a:xfrm>
            <a:custGeom>
              <a:avLst/>
              <a:gdLst/>
              <a:ahLst/>
              <a:cxnLst/>
              <a:rect l="l" t="t" r="r" b="b"/>
              <a:pathLst>
                <a:path w="1292" h="1394" extrusionOk="0">
                  <a:moveTo>
                    <a:pt x="678" y="0"/>
                  </a:moveTo>
                  <a:cubicBezTo>
                    <a:pt x="319" y="0"/>
                    <a:pt x="23" y="304"/>
                    <a:pt x="10" y="690"/>
                  </a:cubicBezTo>
                  <a:cubicBezTo>
                    <a:pt x="1" y="1061"/>
                    <a:pt x="262" y="1380"/>
                    <a:pt x="598" y="1393"/>
                  </a:cubicBezTo>
                  <a:cubicBezTo>
                    <a:pt x="609" y="1393"/>
                    <a:pt x="620" y="1394"/>
                    <a:pt x="631" y="1394"/>
                  </a:cubicBezTo>
                  <a:cubicBezTo>
                    <a:pt x="969" y="1394"/>
                    <a:pt x="1235" y="1129"/>
                    <a:pt x="1261" y="761"/>
                  </a:cubicBezTo>
                  <a:cubicBezTo>
                    <a:pt x="1292" y="341"/>
                    <a:pt x="1040" y="5"/>
                    <a:pt x="686" y="0"/>
                  </a:cubicBezTo>
                  <a:cubicBezTo>
                    <a:pt x="684" y="0"/>
                    <a:pt x="681" y="0"/>
                    <a:pt x="678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1215425" y="1556725"/>
              <a:ext cx="705875" cy="583800"/>
            </a:xfrm>
            <a:custGeom>
              <a:avLst/>
              <a:gdLst/>
              <a:ahLst/>
              <a:cxnLst/>
              <a:rect l="l" t="t" r="r" b="b"/>
              <a:pathLst>
                <a:path w="28235" h="23352" extrusionOk="0">
                  <a:moveTo>
                    <a:pt x="9394" y="0"/>
                  </a:moveTo>
                  <a:cubicBezTo>
                    <a:pt x="6910" y="0"/>
                    <a:pt x="5158" y="589"/>
                    <a:pt x="3918" y="1445"/>
                  </a:cubicBezTo>
                  <a:cubicBezTo>
                    <a:pt x="3233" y="1913"/>
                    <a:pt x="2640" y="2515"/>
                    <a:pt x="2180" y="3213"/>
                  </a:cubicBezTo>
                  <a:cubicBezTo>
                    <a:pt x="443" y="5831"/>
                    <a:pt x="1" y="10433"/>
                    <a:pt x="6725" y="18197"/>
                  </a:cubicBezTo>
                  <a:cubicBezTo>
                    <a:pt x="9881" y="21841"/>
                    <a:pt x="13326" y="23351"/>
                    <a:pt x="16476" y="23351"/>
                  </a:cubicBezTo>
                  <a:cubicBezTo>
                    <a:pt x="20034" y="23351"/>
                    <a:pt x="23215" y="21424"/>
                    <a:pt x="25175" y="18467"/>
                  </a:cubicBezTo>
                  <a:cubicBezTo>
                    <a:pt x="25755" y="17600"/>
                    <a:pt x="26210" y="16654"/>
                    <a:pt x="26537" y="15664"/>
                  </a:cubicBezTo>
                  <a:cubicBezTo>
                    <a:pt x="28235" y="10442"/>
                    <a:pt x="25962" y="4243"/>
                    <a:pt x="17752" y="1573"/>
                  </a:cubicBezTo>
                  <a:cubicBezTo>
                    <a:pt x="14307" y="452"/>
                    <a:pt x="11570" y="0"/>
                    <a:pt x="9394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1484475" y="1972725"/>
              <a:ext cx="35375" cy="34075"/>
            </a:xfrm>
            <a:custGeom>
              <a:avLst/>
              <a:gdLst/>
              <a:ahLst/>
              <a:cxnLst/>
              <a:rect l="l" t="t" r="r" b="b"/>
              <a:pathLst>
                <a:path w="1415" h="1363" extrusionOk="0">
                  <a:moveTo>
                    <a:pt x="1123" y="253"/>
                  </a:moveTo>
                  <a:cubicBezTo>
                    <a:pt x="1388" y="487"/>
                    <a:pt x="1415" y="832"/>
                    <a:pt x="1189" y="1088"/>
                  </a:cubicBezTo>
                  <a:cubicBezTo>
                    <a:pt x="968" y="1345"/>
                    <a:pt x="606" y="1362"/>
                    <a:pt x="310" y="1110"/>
                  </a:cubicBezTo>
                  <a:cubicBezTo>
                    <a:pt x="40" y="880"/>
                    <a:pt x="0" y="487"/>
                    <a:pt x="230" y="235"/>
                  </a:cubicBezTo>
                  <a:cubicBezTo>
                    <a:pt x="447" y="1"/>
                    <a:pt x="845" y="9"/>
                    <a:pt x="1123" y="25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1594325" y="1791675"/>
              <a:ext cx="35400" cy="34075"/>
            </a:xfrm>
            <a:custGeom>
              <a:avLst/>
              <a:gdLst/>
              <a:ahLst/>
              <a:cxnLst/>
              <a:rect l="l" t="t" r="r" b="b"/>
              <a:pathLst>
                <a:path w="1416" h="1363" extrusionOk="0">
                  <a:moveTo>
                    <a:pt x="1124" y="253"/>
                  </a:moveTo>
                  <a:cubicBezTo>
                    <a:pt x="1389" y="483"/>
                    <a:pt x="1416" y="832"/>
                    <a:pt x="1190" y="1088"/>
                  </a:cubicBezTo>
                  <a:cubicBezTo>
                    <a:pt x="969" y="1345"/>
                    <a:pt x="606" y="1362"/>
                    <a:pt x="310" y="1110"/>
                  </a:cubicBezTo>
                  <a:cubicBezTo>
                    <a:pt x="41" y="876"/>
                    <a:pt x="1" y="487"/>
                    <a:pt x="231" y="235"/>
                  </a:cubicBezTo>
                  <a:cubicBezTo>
                    <a:pt x="447" y="1"/>
                    <a:pt x="845" y="9"/>
                    <a:pt x="1124" y="25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1658875" y="1656400"/>
              <a:ext cx="48225" cy="46875"/>
            </a:xfrm>
            <a:custGeom>
              <a:avLst/>
              <a:gdLst/>
              <a:ahLst/>
              <a:cxnLst/>
              <a:rect l="l" t="t" r="r" b="b"/>
              <a:pathLst>
                <a:path w="1929" h="1875" extrusionOk="0">
                  <a:moveTo>
                    <a:pt x="1641" y="1521"/>
                  </a:moveTo>
                  <a:cubicBezTo>
                    <a:pt x="1371" y="1853"/>
                    <a:pt x="845" y="1875"/>
                    <a:pt x="469" y="1574"/>
                  </a:cubicBezTo>
                  <a:cubicBezTo>
                    <a:pt x="80" y="1264"/>
                    <a:pt x="1" y="721"/>
                    <a:pt x="288" y="354"/>
                  </a:cubicBezTo>
                  <a:cubicBezTo>
                    <a:pt x="562" y="0"/>
                    <a:pt x="1097" y="0"/>
                    <a:pt x="1504" y="349"/>
                  </a:cubicBezTo>
                  <a:cubicBezTo>
                    <a:pt x="1867" y="672"/>
                    <a:pt x="1928" y="1167"/>
                    <a:pt x="1641" y="152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1514850" y="1876575"/>
              <a:ext cx="37725" cy="36700"/>
            </a:xfrm>
            <a:custGeom>
              <a:avLst/>
              <a:gdLst/>
              <a:ahLst/>
              <a:cxnLst/>
              <a:rect l="l" t="t" r="r" b="b"/>
              <a:pathLst>
                <a:path w="1509" h="1468" extrusionOk="0">
                  <a:moveTo>
                    <a:pt x="1283" y="1185"/>
                  </a:moveTo>
                  <a:cubicBezTo>
                    <a:pt x="1071" y="1446"/>
                    <a:pt x="660" y="1468"/>
                    <a:pt x="368" y="1229"/>
                  </a:cubicBezTo>
                  <a:cubicBezTo>
                    <a:pt x="72" y="995"/>
                    <a:pt x="1" y="566"/>
                    <a:pt x="226" y="274"/>
                  </a:cubicBezTo>
                  <a:cubicBezTo>
                    <a:pt x="439" y="0"/>
                    <a:pt x="859" y="0"/>
                    <a:pt x="1177" y="274"/>
                  </a:cubicBezTo>
                  <a:cubicBezTo>
                    <a:pt x="1464" y="522"/>
                    <a:pt x="1509" y="911"/>
                    <a:pt x="1283" y="1185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1598875" y="1718500"/>
              <a:ext cx="37700" cy="36725"/>
            </a:xfrm>
            <a:custGeom>
              <a:avLst/>
              <a:gdLst/>
              <a:ahLst/>
              <a:cxnLst/>
              <a:rect l="l" t="t" r="r" b="b"/>
              <a:pathLst>
                <a:path w="1508" h="1469" extrusionOk="0">
                  <a:moveTo>
                    <a:pt x="1282" y="1190"/>
                  </a:moveTo>
                  <a:cubicBezTo>
                    <a:pt x="1070" y="1446"/>
                    <a:pt x="659" y="1469"/>
                    <a:pt x="363" y="1234"/>
                  </a:cubicBezTo>
                  <a:cubicBezTo>
                    <a:pt x="62" y="991"/>
                    <a:pt x="0" y="567"/>
                    <a:pt x="221" y="279"/>
                  </a:cubicBezTo>
                  <a:cubicBezTo>
                    <a:pt x="438" y="1"/>
                    <a:pt x="853" y="1"/>
                    <a:pt x="1172" y="279"/>
                  </a:cubicBezTo>
                  <a:cubicBezTo>
                    <a:pt x="1459" y="527"/>
                    <a:pt x="1508" y="916"/>
                    <a:pt x="1282" y="119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1286500" y="1556700"/>
              <a:ext cx="328975" cy="441475"/>
            </a:xfrm>
            <a:custGeom>
              <a:avLst/>
              <a:gdLst/>
              <a:ahLst/>
              <a:cxnLst/>
              <a:rect l="l" t="t" r="r" b="b"/>
              <a:pathLst>
                <a:path w="13159" h="17659" extrusionOk="0">
                  <a:moveTo>
                    <a:pt x="6992" y="249"/>
                  </a:moveTo>
                  <a:cubicBezTo>
                    <a:pt x="7236" y="249"/>
                    <a:pt x="7582" y="285"/>
                    <a:pt x="8047" y="380"/>
                  </a:cubicBezTo>
                  <a:cubicBezTo>
                    <a:pt x="9489" y="676"/>
                    <a:pt x="10550" y="1216"/>
                    <a:pt x="11208" y="1990"/>
                  </a:cubicBezTo>
                  <a:cubicBezTo>
                    <a:pt x="10864" y="2073"/>
                    <a:pt x="10485" y="2115"/>
                    <a:pt x="10096" y="2115"/>
                  </a:cubicBezTo>
                  <a:cubicBezTo>
                    <a:pt x="8772" y="2115"/>
                    <a:pt x="7321" y="1634"/>
                    <a:pt x="6641" y="681"/>
                  </a:cubicBezTo>
                  <a:cubicBezTo>
                    <a:pt x="6535" y="535"/>
                    <a:pt x="6491" y="411"/>
                    <a:pt x="6526" y="358"/>
                  </a:cubicBezTo>
                  <a:cubicBezTo>
                    <a:pt x="6566" y="297"/>
                    <a:pt x="6712" y="249"/>
                    <a:pt x="6992" y="249"/>
                  </a:cubicBezTo>
                  <a:close/>
                  <a:moveTo>
                    <a:pt x="5742" y="3305"/>
                  </a:moveTo>
                  <a:cubicBezTo>
                    <a:pt x="7188" y="3305"/>
                    <a:pt x="8808" y="4116"/>
                    <a:pt x="9763" y="5336"/>
                  </a:cubicBezTo>
                  <a:cubicBezTo>
                    <a:pt x="9948" y="5571"/>
                    <a:pt x="10103" y="5827"/>
                    <a:pt x="10231" y="6097"/>
                  </a:cubicBezTo>
                  <a:cubicBezTo>
                    <a:pt x="10015" y="6172"/>
                    <a:pt x="9789" y="6230"/>
                    <a:pt x="9564" y="6269"/>
                  </a:cubicBezTo>
                  <a:cubicBezTo>
                    <a:pt x="9248" y="6323"/>
                    <a:pt x="8900" y="6352"/>
                    <a:pt x="8536" y="6352"/>
                  </a:cubicBezTo>
                  <a:cubicBezTo>
                    <a:pt x="7226" y="6352"/>
                    <a:pt x="5703" y="5978"/>
                    <a:pt x="4714" y="5040"/>
                  </a:cubicBezTo>
                  <a:cubicBezTo>
                    <a:pt x="4453" y="4797"/>
                    <a:pt x="4050" y="4315"/>
                    <a:pt x="4280" y="3869"/>
                  </a:cubicBezTo>
                  <a:cubicBezTo>
                    <a:pt x="4289" y="3842"/>
                    <a:pt x="4302" y="3820"/>
                    <a:pt x="4320" y="3798"/>
                  </a:cubicBezTo>
                  <a:cubicBezTo>
                    <a:pt x="4546" y="3457"/>
                    <a:pt x="5058" y="3347"/>
                    <a:pt x="5461" y="3316"/>
                  </a:cubicBezTo>
                  <a:cubicBezTo>
                    <a:pt x="5554" y="3309"/>
                    <a:pt x="5648" y="3305"/>
                    <a:pt x="5742" y="3305"/>
                  </a:cubicBezTo>
                  <a:close/>
                  <a:moveTo>
                    <a:pt x="4082" y="6893"/>
                  </a:moveTo>
                  <a:cubicBezTo>
                    <a:pt x="4117" y="6893"/>
                    <a:pt x="4152" y="6895"/>
                    <a:pt x="4188" y="6897"/>
                  </a:cubicBezTo>
                  <a:cubicBezTo>
                    <a:pt x="5443" y="6968"/>
                    <a:pt x="6429" y="8140"/>
                    <a:pt x="6929" y="9209"/>
                  </a:cubicBezTo>
                  <a:cubicBezTo>
                    <a:pt x="7167" y="9718"/>
                    <a:pt x="7331" y="10253"/>
                    <a:pt x="7419" y="10806"/>
                  </a:cubicBezTo>
                  <a:cubicBezTo>
                    <a:pt x="7069" y="10880"/>
                    <a:pt x="6713" y="10918"/>
                    <a:pt x="6356" y="10918"/>
                  </a:cubicBezTo>
                  <a:cubicBezTo>
                    <a:pt x="6016" y="10918"/>
                    <a:pt x="5676" y="10884"/>
                    <a:pt x="5341" y="10814"/>
                  </a:cubicBezTo>
                  <a:cubicBezTo>
                    <a:pt x="4126" y="10562"/>
                    <a:pt x="2830" y="9744"/>
                    <a:pt x="2671" y="8498"/>
                  </a:cubicBezTo>
                  <a:cubicBezTo>
                    <a:pt x="2622" y="8157"/>
                    <a:pt x="2698" y="7808"/>
                    <a:pt x="2888" y="7521"/>
                  </a:cubicBezTo>
                  <a:cubicBezTo>
                    <a:pt x="2927" y="7459"/>
                    <a:pt x="2972" y="7397"/>
                    <a:pt x="3025" y="7344"/>
                  </a:cubicBezTo>
                  <a:cubicBezTo>
                    <a:pt x="3301" y="7055"/>
                    <a:pt x="3682" y="6893"/>
                    <a:pt x="4082" y="6893"/>
                  </a:cubicBezTo>
                  <a:close/>
                  <a:moveTo>
                    <a:pt x="707" y="10669"/>
                  </a:moveTo>
                  <a:cubicBezTo>
                    <a:pt x="967" y="10669"/>
                    <a:pt x="1443" y="10922"/>
                    <a:pt x="2255" y="12105"/>
                  </a:cubicBezTo>
                  <a:cubicBezTo>
                    <a:pt x="2777" y="12853"/>
                    <a:pt x="3153" y="13693"/>
                    <a:pt x="3365" y="14581"/>
                  </a:cubicBezTo>
                  <a:cubicBezTo>
                    <a:pt x="2530" y="14179"/>
                    <a:pt x="1738" y="13485"/>
                    <a:pt x="1119" y="12592"/>
                  </a:cubicBezTo>
                  <a:cubicBezTo>
                    <a:pt x="810" y="12145"/>
                    <a:pt x="314" y="11283"/>
                    <a:pt x="421" y="10872"/>
                  </a:cubicBezTo>
                  <a:cubicBezTo>
                    <a:pt x="429" y="10841"/>
                    <a:pt x="443" y="10814"/>
                    <a:pt x="456" y="10788"/>
                  </a:cubicBezTo>
                  <a:cubicBezTo>
                    <a:pt x="483" y="10748"/>
                    <a:pt x="522" y="10717"/>
                    <a:pt x="562" y="10699"/>
                  </a:cubicBezTo>
                  <a:cubicBezTo>
                    <a:pt x="600" y="10682"/>
                    <a:pt x="648" y="10669"/>
                    <a:pt x="707" y="10669"/>
                  </a:cubicBezTo>
                  <a:close/>
                  <a:moveTo>
                    <a:pt x="6681" y="0"/>
                  </a:moveTo>
                  <a:cubicBezTo>
                    <a:pt x="6403" y="49"/>
                    <a:pt x="6332" y="159"/>
                    <a:pt x="6296" y="212"/>
                  </a:cubicBezTo>
                  <a:cubicBezTo>
                    <a:pt x="6195" y="371"/>
                    <a:pt x="6235" y="584"/>
                    <a:pt x="6420" y="840"/>
                  </a:cubicBezTo>
                  <a:cubicBezTo>
                    <a:pt x="7152" y="1867"/>
                    <a:pt x="8710" y="2387"/>
                    <a:pt x="10122" y="2387"/>
                  </a:cubicBezTo>
                  <a:cubicBezTo>
                    <a:pt x="10571" y="2387"/>
                    <a:pt x="11006" y="2334"/>
                    <a:pt x="11394" y="2228"/>
                  </a:cubicBezTo>
                  <a:cubicBezTo>
                    <a:pt x="11633" y="2564"/>
                    <a:pt x="11810" y="2940"/>
                    <a:pt x="11911" y="3343"/>
                  </a:cubicBezTo>
                  <a:cubicBezTo>
                    <a:pt x="12075" y="3970"/>
                    <a:pt x="11995" y="4536"/>
                    <a:pt x="11677" y="5027"/>
                  </a:cubicBezTo>
                  <a:cubicBezTo>
                    <a:pt x="11421" y="5434"/>
                    <a:pt x="11001" y="5765"/>
                    <a:pt x="10483" y="5995"/>
                  </a:cubicBezTo>
                  <a:cubicBezTo>
                    <a:pt x="10351" y="5699"/>
                    <a:pt x="10178" y="5420"/>
                    <a:pt x="9979" y="5164"/>
                  </a:cubicBezTo>
                  <a:cubicBezTo>
                    <a:pt x="8977" y="3880"/>
                    <a:pt x="7271" y="3030"/>
                    <a:pt x="5744" y="3030"/>
                  </a:cubicBezTo>
                  <a:cubicBezTo>
                    <a:pt x="5641" y="3030"/>
                    <a:pt x="5539" y="3034"/>
                    <a:pt x="5439" y="3042"/>
                  </a:cubicBezTo>
                  <a:cubicBezTo>
                    <a:pt x="4939" y="3077"/>
                    <a:pt x="4294" y="3232"/>
                    <a:pt x="4037" y="3740"/>
                  </a:cubicBezTo>
                  <a:cubicBezTo>
                    <a:pt x="3816" y="4183"/>
                    <a:pt x="3993" y="4731"/>
                    <a:pt x="4528" y="5235"/>
                  </a:cubicBezTo>
                  <a:cubicBezTo>
                    <a:pt x="5572" y="6226"/>
                    <a:pt x="7172" y="6620"/>
                    <a:pt x="8546" y="6620"/>
                  </a:cubicBezTo>
                  <a:cubicBezTo>
                    <a:pt x="8924" y="6620"/>
                    <a:pt x="9285" y="6590"/>
                    <a:pt x="9612" y="6535"/>
                  </a:cubicBezTo>
                  <a:cubicBezTo>
                    <a:pt x="9856" y="6490"/>
                    <a:pt x="10099" y="6429"/>
                    <a:pt x="10333" y="6345"/>
                  </a:cubicBezTo>
                  <a:lnTo>
                    <a:pt x="10333" y="6345"/>
                  </a:lnTo>
                  <a:cubicBezTo>
                    <a:pt x="10740" y="7437"/>
                    <a:pt x="10554" y="8613"/>
                    <a:pt x="9776" y="9492"/>
                  </a:cubicBezTo>
                  <a:cubicBezTo>
                    <a:pt x="9250" y="10089"/>
                    <a:pt x="8507" y="10518"/>
                    <a:pt x="7685" y="10739"/>
                  </a:cubicBezTo>
                  <a:cubicBezTo>
                    <a:pt x="7592" y="10169"/>
                    <a:pt x="7419" y="9616"/>
                    <a:pt x="7176" y="9090"/>
                  </a:cubicBezTo>
                  <a:cubicBezTo>
                    <a:pt x="6641" y="7949"/>
                    <a:pt x="5580" y="6698"/>
                    <a:pt x="4201" y="6623"/>
                  </a:cubicBezTo>
                  <a:cubicBezTo>
                    <a:pt x="4161" y="6620"/>
                    <a:pt x="4121" y="6619"/>
                    <a:pt x="4082" y="6619"/>
                  </a:cubicBezTo>
                  <a:cubicBezTo>
                    <a:pt x="3611" y="6619"/>
                    <a:pt x="3156" y="6811"/>
                    <a:pt x="2826" y="7154"/>
                  </a:cubicBezTo>
                  <a:cubicBezTo>
                    <a:pt x="2485" y="7525"/>
                    <a:pt x="2331" y="8029"/>
                    <a:pt x="2401" y="8529"/>
                  </a:cubicBezTo>
                  <a:cubicBezTo>
                    <a:pt x="2578" y="9912"/>
                    <a:pt x="3975" y="10806"/>
                    <a:pt x="5284" y="11080"/>
                  </a:cubicBezTo>
                  <a:cubicBezTo>
                    <a:pt x="5639" y="11152"/>
                    <a:pt x="6000" y="11189"/>
                    <a:pt x="6361" y="11189"/>
                  </a:cubicBezTo>
                  <a:cubicBezTo>
                    <a:pt x="6728" y="11189"/>
                    <a:pt x="7094" y="11151"/>
                    <a:pt x="7455" y="11075"/>
                  </a:cubicBezTo>
                  <a:lnTo>
                    <a:pt x="7455" y="11075"/>
                  </a:lnTo>
                  <a:cubicBezTo>
                    <a:pt x="7548" y="11937"/>
                    <a:pt x="7437" y="12777"/>
                    <a:pt x="7114" y="13472"/>
                  </a:cubicBezTo>
                  <a:cubicBezTo>
                    <a:pt x="6681" y="14408"/>
                    <a:pt x="5830" y="14954"/>
                    <a:pt x="4859" y="14954"/>
                  </a:cubicBezTo>
                  <a:cubicBezTo>
                    <a:pt x="4670" y="14954"/>
                    <a:pt x="4476" y="14933"/>
                    <a:pt x="4280" y="14891"/>
                  </a:cubicBezTo>
                  <a:cubicBezTo>
                    <a:pt x="4073" y="14847"/>
                    <a:pt x="3874" y="14789"/>
                    <a:pt x="3675" y="14710"/>
                  </a:cubicBezTo>
                  <a:cubicBezTo>
                    <a:pt x="3454" y="13556"/>
                    <a:pt x="2923" y="12592"/>
                    <a:pt x="2481" y="11946"/>
                  </a:cubicBezTo>
                  <a:cubicBezTo>
                    <a:pt x="1765" y="10902"/>
                    <a:pt x="1181" y="10387"/>
                    <a:pt x="712" y="10387"/>
                  </a:cubicBezTo>
                  <a:cubicBezTo>
                    <a:pt x="619" y="10387"/>
                    <a:pt x="531" y="10407"/>
                    <a:pt x="447" y="10447"/>
                  </a:cubicBezTo>
                  <a:cubicBezTo>
                    <a:pt x="301" y="10518"/>
                    <a:pt x="195" y="10646"/>
                    <a:pt x="155" y="10801"/>
                  </a:cubicBezTo>
                  <a:cubicBezTo>
                    <a:pt x="1" y="11394"/>
                    <a:pt x="681" y="12437"/>
                    <a:pt x="894" y="12742"/>
                  </a:cubicBezTo>
                  <a:cubicBezTo>
                    <a:pt x="1588" y="13741"/>
                    <a:pt x="2485" y="14502"/>
                    <a:pt x="3436" y="14908"/>
                  </a:cubicBezTo>
                  <a:cubicBezTo>
                    <a:pt x="3467" y="15099"/>
                    <a:pt x="3489" y="15289"/>
                    <a:pt x="3502" y="15479"/>
                  </a:cubicBezTo>
                  <a:cubicBezTo>
                    <a:pt x="3546" y="16164"/>
                    <a:pt x="3418" y="16805"/>
                    <a:pt x="3228" y="17415"/>
                  </a:cubicBezTo>
                  <a:lnTo>
                    <a:pt x="3431" y="17659"/>
                  </a:lnTo>
                  <a:cubicBezTo>
                    <a:pt x="3666" y="16978"/>
                    <a:pt x="3829" y="16244"/>
                    <a:pt x="3776" y="15461"/>
                  </a:cubicBezTo>
                  <a:cubicBezTo>
                    <a:pt x="3767" y="15311"/>
                    <a:pt x="3750" y="15165"/>
                    <a:pt x="3732" y="15019"/>
                  </a:cubicBezTo>
                  <a:lnTo>
                    <a:pt x="3732" y="15019"/>
                  </a:lnTo>
                  <a:cubicBezTo>
                    <a:pt x="3896" y="15076"/>
                    <a:pt x="4059" y="15121"/>
                    <a:pt x="4227" y="15156"/>
                  </a:cubicBezTo>
                  <a:cubicBezTo>
                    <a:pt x="4446" y="15204"/>
                    <a:pt x="4662" y="15227"/>
                    <a:pt x="4873" y="15227"/>
                  </a:cubicBezTo>
                  <a:cubicBezTo>
                    <a:pt x="5945" y="15227"/>
                    <a:pt x="6882" y="14625"/>
                    <a:pt x="7362" y="13587"/>
                  </a:cubicBezTo>
                  <a:cubicBezTo>
                    <a:pt x="7707" y="12839"/>
                    <a:pt x="7826" y="11937"/>
                    <a:pt x="7720" y="11013"/>
                  </a:cubicBezTo>
                  <a:cubicBezTo>
                    <a:pt x="8609" y="10779"/>
                    <a:pt x="9413" y="10319"/>
                    <a:pt x="9979" y="9674"/>
                  </a:cubicBezTo>
                  <a:cubicBezTo>
                    <a:pt x="10085" y="9554"/>
                    <a:pt x="10183" y="9431"/>
                    <a:pt x="10271" y="9298"/>
                  </a:cubicBezTo>
                  <a:cubicBezTo>
                    <a:pt x="10872" y="8392"/>
                    <a:pt x="10979" y="7286"/>
                    <a:pt x="10589" y="6247"/>
                  </a:cubicBezTo>
                  <a:cubicBezTo>
                    <a:pt x="11147" y="6004"/>
                    <a:pt x="11598" y="5642"/>
                    <a:pt x="11894" y="5199"/>
                  </a:cubicBezTo>
                  <a:lnTo>
                    <a:pt x="11907" y="5177"/>
                  </a:lnTo>
                  <a:cubicBezTo>
                    <a:pt x="12265" y="4625"/>
                    <a:pt x="12358" y="3966"/>
                    <a:pt x="12177" y="3272"/>
                  </a:cubicBezTo>
                  <a:cubicBezTo>
                    <a:pt x="12071" y="2869"/>
                    <a:pt x="11903" y="2485"/>
                    <a:pt x="11668" y="2140"/>
                  </a:cubicBezTo>
                  <a:cubicBezTo>
                    <a:pt x="12292" y="1914"/>
                    <a:pt x="12774" y="1525"/>
                    <a:pt x="13158" y="1043"/>
                  </a:cubicBezTo>
                  <a:lnTo>
                    <a:pt x="12866" y="964"/>
                  </a:lnTo>
                  <a:cubicBezTo>
                    <a:pt x="12508" y="1402"/>
                    <a:pt x="12035" y="1729"/>
                    <a:pt x="11500" y="1910"/>
                  </a:cubicBezTo>
                  <a:cubicBezTo>
                    <a:pt x="10806" y="1039"/>
                    <a:pt x="9670" y="433"/>
                    <a:pt x="8100" y="115"/>
                  </a:cubicBezTo>
                  <a:cubicBezTo>
                    <a:pt x="7950" y="84"/>
                    <a:pt x="7813" y="58"/>
                    <a:pt x="7685" y="40"/>
                  </a:cubicBezTo>
                  <a:cubicBezTo>
                    <a:pt x="7335" y="18"/>
                    <a:pt x="7004" y="4"/>
                    <a:pt x="6681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1516750" y="1664900"/>
              <a:ext cx="361550" cy="460650"/>
            </a:xfrm>
            <a:custGeom>
              <a:avLst/>
              <a:gdLst/>
              <a:ahLst/>
              <a:cxnLst/>
              <a:rect l="l" t="t" r="r" b="b"/>
              <a:pathLst>
                <a:path w="14462" h="18426" extrusionOk="0">
                  <a:moveTo>
                    <a:pt x="11150" y="2472"/>
                  </a:moveTo>
                  <a:lnTo>
                    <a:pt x="11150" y="2472"/>
                  </a:lnTo>
                  <a:cubicBezTo>
                    <a:pt x="11999" y="2857"/>
                    <a:pt x="12782" y="3564"/>
                    <a:pt x="13379" y="4497"/>
                  </a:cubicBezTo>
                  <a:cubicBezTo>
                    <a:pt x="13737" y="5063"/>
                    <a:pt x="14126" y="5872"/>
                    <a:pt x="14015" y="6301"/>
                  </a:cubicBezTo>
                  <a:cubicBezTo>
                    <a:pt x="13993" y="6394"/>
                    <a:pt x="13927" y="6478"/>
                    <a:pt x="13843" y="6526"/>
                  </a:cubicBezTo>
                  <a:cubicBezTo>
                    <a:pt x="13799" y="6550"/>
                    <a:pt x="13744" y="6567"/>
                    <a:pt x="13675" y="6567"/>
                  </a:cubicBezTo>
                  <a:cubicBezTo>
                    <a:pt x="13405" y="6567"/>
                    <a:pt x="12934" y="6302"/>
                    <a:pt x="12176" y="5107"/>
                  </a:cubicBezTo>
                  <a:cubicBezTo>
                    <a:pt x="11663" y="4302"/>
                    <a:pt x="11318" y="3409"/>
                    <a:pt x="11150" y="2472"/>
                  </a:cubicBezTo>
                  <a:close/>
                  <a:moveTo>
                    <a:pt x="8123" y="6577"/>
                  </a:moveTo>
                  <a:cubicBezTo>
                    <a:pt x="8393" y="6577"/>
                    <a:pt x="8663" y="6598"/>
                    <a:pt x="8931" y="6641"/>
                  </a:cubicBezTo>
                  <a:cubicBezTo>
                    <a:pt x="10165" y="6849"/>
                    <a:pt x="11456" y="7658"/>
                    <a:pt x="11553" y="8993"/>
                  </a:cubicBezTo>
                  <a:cubicBezTo>
                    <a:pt x="11593" y="9471"/>
                    <a:pt x="11429" y="9939"/>
                    <a:pt x="11102" y="10293"/>
                  </a:cubicBezTo>
                  <a:cubicBezTo>
                    <a:pt x="10791" y="10625"/>
                    <a:pt x="10360" y="10815"/>
                    <a:pt x="9910" y="10815"/>
                  </a:cubicBezTo>
                  <a:cubicBezTo>
                    <a:pt x="9905" y="10815"/>
                    <a:pt x="9900" y="10815"/>
                    <a:pt x="9895" y="10815"/>
                  </a:cubicBezTo>
                  <a:cubicBezTo>
                    <a:pt x="8604" y="10806"/>
                    <a:pt x="7653" y="9599"/>
                    <a:pt x="7193" y="8472"/>
                  </a:cubicBezTo>
                  <a:cubicBezTo>
                    <a:pt x="6968" y="7923"/>
                    <a:pt x="6826" y="7349"/>
                    <a:pt x="6769" y="6761"/>
                  </a:cubicBezTo>
                  <a:cubicBezTo>
                    <a:pt x="7211" y="6638"/>
                    <a:pt x="7667" y="6577"/>
                    <a:pt x="8123" y="6577"/>
                  </a:cubicBezTo>
                  <a:close/>
                  <a:moveTo>
                    <a:pt x="5739" y="11614"/>
                  </a:moveTo>
                  <a:cubicBezTo>
                    <a:pt x="7002" y="11614"/>
                    <a:pt x="8377" y="11958"/>
                    <a:pt x="9263" y="12831"/>
                  </a:cubicBezTo>
                  <a:cubicBezTo>
                    <a:pt x="9515" y="13083"/>
                    <a:pt x="9904" y="13578"/>
                    <a:pt x="9647" y="14078"/>
                  </a:cubicBezTo>
                  <a:cubicBezTo>
                    <a:pt x="9417" y="14524"/>
                    <a:pt x="8834" y="14683"/>
                    <a:pt x="8387" y="14741"/>
                  </a:cubicBezTo>
                  <a:cubicBezTo>
                    <a:pt x="8224" y="14762"/>
                    <a:pt x="8059" y="14772"/>
                    <a:pt x="7893" y="14772"/>
                  </a:cubicBezTo>
                  <a:cubicBezTo>
                    <a:pt x="6457" y="14772"/>
                    <a:pt x="4934" y="14004"/>
                    <a:pt x="4054" y="12791"/>
                  </a:cubicBezTo>
                  <a:cubicBezTo>
                    <a:pt x="3873" y="12548"/>
                    <a:pt x="3723" y="12278"/>
                    <a:pt x="3612" y="11991"/>
                  </a:cubicBezTo>
                  <a:cubicBezTo>
                    <a:pt x="3842" y="11898"/>
                    <a:pt x="4081" y="11818"/>
                    <a:pt x="4324" y="11765"/>
                  </a:cubicBezTo>
                  <a:cubicBezTo>
                    <a:pt x="4753" y="11669"/>
                    <a:pt x="5237" y="11614"/>
                    <a:pt x="5739" y="11614"/>
                  </a:cubicBezTo>
                  <a:close/>
                  <a:moveTo>
                    <a:pt x="3814" y="16253"/>
                  </a:moveTo>
                  <a:cubicBezTo>
                    <a:pt x="5215" y="16253"/>
                    <a:pt x="6514" y="16834"/>
                    <a:pt x="7039" y="17632"/>
                  </a:cubicBezTo>
                  <a:cubicBezTo>
                    <a:pt x="7101" y="17721"/>
                    <a:pt x="7193" y="17889"/>
                    <a:pt x="7136" y="17982"/>
                  </a:cubicBezTo>
                  <a:cubicBezTo>
                    <a:pt x="7079" y="18066"/>
                    <a:pt x="6882" y="18134"/>
                    <a:pt x="6498" y="18134"/>
                  </a:cubicBezTo>
                  <a:cubicBezTo>
                    <a:pt x="6260" y="18134"/>
                    <a:pt x="5950" y="18108"/>
                    <a:pt x="5558" y="18044"/>
                  </a:cubicBezTo>
                  <a:cubicBezTo>
                    <a:pt x="4081" y="17800"/>
                    <a:pt x="3015" y="17270"/>
                    <a:pt x="2374" y="16470"/>
                  </a:cubicBezTo>
                  <a:cubicBezTo>
                    <a:pt x="2848" y="16320"/>
                    <a:pt x="3337" y="16253"/>
                    <a:pt x="3814" y="16253"/>
                  </a:cubicBezTo>
                  <a:close/>
                  <a:moveTo>
                    <a:pt x="10974" y="0"/>
                  </a:moveTo>
                  <a:cubicBezTo>
                    <a:pt x="10841" y="500"/>
                    <a:pt x="10775" y="1017"/>
                    <a:pt x="10775" y="1535"/>
                  </a:cubicBezTo>
                  <a:cubicBezTo>
                    <a:pt x="10775" y="1698"/>
                    <a:pt x="10788" y="1866"/>
                    <a:pt x="10801" y="2025"/>
                  </a:cubicBezTo>
                  <a:cubicBezTo>
                    <a:pt x="10633" y="1972"/>
                    <a:pt x="10461" y="1928"/>
                    <a:pt x="10284" y="1902"/>
                  </a:cubicBezTo>
                  <a:cubicBezTo>
                    <a:pt x="10112" y="1871"/>
                    <a:pt x="9940" y="1857"/>
                    <a:pt x="9771" y="1857"/>
                  </a:cubicBezTo>
                  <a:cubicBezTo>
                    <a:pt x="8602" y="1857"/>
                    <a:pt x="7535" y="2560"/>
                    <a:pt x="6964" y="3750"/>
                  </a:cubicBezTo>
                  <a:cubicBezTo>
                    <a:pt x="6566" y="4576"/>
                    <a:pt x="6398" y="5558"/>
                    <a:pt x="6464" y="6553"/>
                  </a:cubicBezTo>
                  <a:cubicBezTo>
                    <a:pt x="5527" y="6849"/>
                    <a:pt x="4669" y="7388"/>
                    <a:pt x="4050" y="8113"/>
                  </a:cubicBezTo>
                  <a:cubicBezTo>
                    <a:pt x="3121" y="9197"/>
                    <a:pt x="2847" y="10585"/>
                    <a:pt x="3250" y="11841"/>
                  </a:cubicBezTo>
                  <a:cubicBezTo>
                    <a:pt x="2803" y="12053"/>
                    <a:pt x="2410" y="12353"/>
                    <a:pt x="2078" y="12720"/>
                  </a:cubicBezTo>
                  <a:cubicBezTo>
                    <a:pt x="1486" y="13401"/>
                    <a:pt x="1265" y="14232"/>
                    <a:pt x="1446" y="15121"/>
                  </a:cubicBezTo>
                  <a:cubicBezTo>
                    <a:pt x="1530" y="15550"/>
                    <a:pt x="1689" y="15961"/>
                    <a:pt x="1919" y="16333"/>
                  </a:cubicBezTo>
                  <a:cubicBezTo>
                    <a:pt x="1088" y="16677"/>
                    <a:pt x="473" y="17292"/>
                    <a:pt x="0" y="18030"/>
                  </a:cubicBezTo>
                  <a:cubicBezTo>
                    <a:pt x="93" y="18070"/>
                    <a:pt x="181" y="18110"/>
                    <a:pt x="270" y="18145"/>
                  </a:cubicBezTo>
                  <a:cubicBezTo>
                    <a:pt x="725" y="17451"/>
                    <a:pt x="1304" y="16881"/>
                    <a:pt x="2082" y="16576"/>
                  </a:cubicBezTo>
                  <a:cubicBezTo>
                    <a:pt x="2763" y="17478"/>
                    <a:pt x="3908" y="18066"/>
                    <a:pt x="5509" y="18331"/>
                  </a:cubicBezTo>
                  <a:cubicBezTo>
                    <a:pt x="5927" y="18399"/>
                    <a:pt x="6249" y="18425"/>
                    <a:pt x="6499" y="18425"/>
                  </a:cubicBezTo>
                  <a:cubicBezTo>
                    <a:pt x="7161" y="18425"/>
                    <a:pt x="7312" y="18240"/>
                    <a:pt x="7370" y="18150"/>
                  </a:cubicBezTo>
                  <a:lnTo>
                    <a:pt x="7379" y="18136"/>
                  </a:lnTo>
                  <a:cubicBezTo>
                    <a:pt x="7490" y="17964"/>
                    <a:pt x="7459" y="17743"/>
                    <a:pt x="7282" y="17473"/>
                  </a:cubicBezTo>
                  <a:cubicBezTo>
                    <a:pt x="6620" y="16473"/>
                    <a:pt x="5192" y="15987"/>
                    <a:pt x="3814" y="15987"/>
                  </a:cubicBezTo>
                  <a:cubicBezTo>
                    <a:pt x="3248" y="15987"/>
                    <a:pt x="2690" y="16069"/>
                    <a:pt x="2197" y="16231"/>
                  </a:cubicBezTo>
                  <a:cubicBezTo>
                    <a:pt x="1968" y="15877"/>
                    <a:pt x="1808" y="15479"/>
                    <a:pt x="1729" y="15068"/>
                  </a:cubicBezTo>
                  <a:cubicBezTo>
                    <a:pt x="1446" y="13689"/>
                    <a:pt x="2264" y="12663"/>
                    <a:pt x="3347" y="12119"/>
                  </a:cubicBezTo>
                  <a:cubicBezTo>
                    <a:pt x="3466" y="12420"/>
                    <a:pt x="3625" y="12707"/>
                    <a:pt x="3820" y="12968"/>
                  </a:cubicBezTo>
                  <a:cubicBezTo>
                    <a:pt x="4751" y="14251"/>
                    <a:pt x="6367" y="15066"/>
                    <a:pt x="7895" y="15066"/>
                  </a:cubicBezTo>
                  <a:cubicBezTo>
                    <a:pt x="8072" y="15066"/>
                    <a:pt x="8249" y="15055"/>
                    <a:pt x="8423" y="15033"/>
                  </a:cubicBezTo>
                  <a:cubicBezTo>
                    <a:pt x="8935" y="14966"/>
                    <a:pt x="9612" y="14767"/>
                    <a:pt x="9899" y="14215"/>
                  </a:cubicBezTo>
                  <a:cubicBezTo>
                    <a:pt x="10151" y="13728"/>
                    <a:pt x="9992" y="13149"/>
                    <a:pt x="9462" y="12628"/>
                  </a:cubicBezTo>
                  <a:cubicBezTo>
                    <a:pt x="8518" y="11697"/>
                    <a:pt x="7061" y="11330"/>
                    <a:pt x="5728" y="11330"/>
                  </a:cubicBezTo>
                  <a:cubicBezTo>
                    <a:pt x="5206" y="11330"/>
                    <a:pt x="4703" y="11386"/>
                    <a:pt x="4258" y="11487"/>
                  </a:cubicBezTo>
                  <a:cubicBezTo>
                    <a:pt x="4001" y="11544"/>
                    <a:pt x="3754" y="11624"/>
                    <a:pt x="3515" y="11721"/>
                  </a:cubicBezTo>
                  <a:cubicBezTo>
                    <a:pt x="3157" y="10567"/>
                    <a:pt x="3418" y="9289"/>
                    <a:pt x="4267" y="8304"/>
                  </a:cubicBezTo>
                  <a:cubicBezTo>
                    <a:pt x="4841" y="7632"/>
                    <a:pt x="5628" y="7132"/>
                    <a:pt x="6486" y="6845"/>
                  </a:cubicBezTo>
                  <a:cubicBezTo>
                    <a:pt x="6552" y="7441"/>
                    <a:pt x="6698" y="8025"/>
                    <a:pt x="6924" y="8582"/>
                  </a:cubicBezTo>
                  <a:cubicBezTo>
                    <a:pt x="7423" y="9794"/>
                    <a:pt x="8458" y="11093"/>
                    <a:pt x="9890" y="11102"/>
                  </a:cubicBezTo>
                  <a:cubicBezTo>
                    <a:pt x="10430" y="11102"/>
                    <a:pt x="10943" y="10881"/>
                    <a:pt x="11310" y="10488"/>
                  </a:cubicBezTo>
                  <a:cubicBezTo>
                    <a:pt x="11690" y="10076"/>
                    <a:pt x="11880" y="9528"/>
                    <a:pt x="11840" y="8971"/>
                  </a:cubicBezTo>
                  <a:cubicBezTo>
                    <a:pt x="11730" y="7481"/>
                    <a:pt x="10319" y="6584"/>
                    <a:pt x="8975" y="6358"/>
                  </a:cubicBezTo>
                  <a:cubicBezTo>
                    <a:pt x="8691" y="6311"/>
                    <a:pt x="8405" y="6287"/>
                    <a:pt x="8118" y="6287"/>
                  </a:cubicBezTo>
                  <a:cubicBezTo>
                    <a:pt x="7656" y="6287"/>
                    <a:pt x="7195" y="6349"/>
                    <a:pt x="6747" y="6469"/>
                  </a:cubicBezTo>
                  <a:cubicBezTo>
                    <a:pt x="6698" y="5549"/>
                    <a:pt x="6857" y="4638"/>
                    <a:pt x="7224" y="3873"/>
                  </a:cubicBezTo>
                  <a:cubicBezTo>
                    <a:pt x="7747" y="2785"/>
                    <a:pt x="8722" y="2141"/>
                    <a:pt x="9782" y="2141"/>
                  </a:cubicBezTo>
                  <a:cubicBezTo>
                    <a:pt x="9932" y="2141"/>
                    <a:pt x="10083" y="2154"/>
                    <a:pt x="10235" y="2180"/>
                  </a:cubicBezTo>
                  <a:cubicBezTo>
                    <a:pt x="10443" y="2215"/>
                    <a:pt x="10642" y="2273"/>
                    <a:pt x="10841" y="2344"/>
                  </a:cubicBezTo>
                  <a:cubicBezTo>
                    <a:pt x="11013" y="3573"/>
                    <a:pt x="11509" y="4585"/>
                    <a:pt x="11933" y="5257"/>
                  </a:cubicBezTo>
                  <a:cubicBezTo>
                    <a:pt x="12604" y="6320"/>
                    <a:pt x="13185" y="6856"/>
                    <a:pt x="13670" y="6856"/>
                  </a:cubicBezTo>
                  <a:cubicBezTo>
                    <a:pt x="13777" y="6856"/>
                    <a:pt x="13879" y="6830"/>
                    <a:pt x="13976" y="6778"/>
                  </a:cubicBezTo>
                  <a:cubicBezTo>
                    <a:pt x="14135" y="6694"/>
                    <a:pt x="14250" y="6544"/>
                    <a:pt x="14290" y="6371"/>
                  </a:cubicBezTo>
                  <a:cubicBezTo>
                    <a:pt x="14462" y="5722"/>
                    <a:pt x="13821" y="4652"/>
                    <a:pt x="13622" y="4342"/>
                  </a:cubicBezTo>
                  <a:cubicBezTo>
                    <a:pt x="12950" y="3303"/>
                    <a:pt x="12061" y="2529"/>
                    <a:pt x="11102" y="2136"/>
                  </a:cubicBezTo>
                  <a:cubicBezTo>
                    <a:pt x="11080" y="1941"/>
                    <a:pt x="11066" y="1738"/>
                    <a:pt x="11062" y="1530"/>
                  </a:cubicBezTo>
                  <a:cubicBezTo>
                    <a:pt x="11062" y="1084"/>
                    <a:pt x="11115" y="637"/>
                    <a:pt x="11221" y="204"/>
                  </a:cubicBezTo>
                  <a:cubicBezTo>
                    <a:pt x="11142" y="133"/>
                    <a:pt x="11058" y="67"/>
                    <a:pt x="10974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1414500" y="2032075"/>
              <a:ext cx="44125" cy="39925"/>
            </a:xfrm>
            <a:custGeom>
              <a:avLst/>
              <a:gdLst/>
              <a:ahLst/>
              <a:cxnLst/>
              <a:rect l="l" t="t" r="r" b="b"/>
              <a:pathLst>
                <a:path w="1765" h="1597" extrusionOk="0">
                  <a:moveTo>
                    <a:pt x="680" y="1"/>
                  </a:moveTo>
                  <a:cubicBezTo>
                    <a:pt x="460" y="1"/>
                    <a:pt x="257" y="89"/>
                    <a:pt x="120" y="266"/>
                  </a:cubicBezTo>
                  <a:cubicBezTo>
                    <a:pt x="71" y="332"/>
                    <a:pt x="27" y="408"/>
                    <a:pt x="0" y="487"/>
                  </a:cubicBezTo>
                  <a:cubicBezTo>
                    <a:pt x="420" y="890"/>
                    <a:pt x="845" y="1261"/>
                    <a:pt x="1274" y="1597"/>
                  </a:cubicBezTo>
                  <a:cubicBezTo>
                    <a:pt x="1349" y="1553"/>
                    <a:pt x="1420" y="1500"/>
                    <a:pt x="1477" y="1429"/>
                  </a:cubicBezTo>
                  <a:cubicBezTo>
                    <a:pt x="1764" y="1080"/>
                    <a:pt x="1703" y="584"/>
                    <a:pt x="1336" y="266"/>
                  </a:cubicBezTo>
                  <a:cubicBezTo>
                    <a:pt x="1134" y="89"/>
                    <a:pt x="899" y="1"/>
                    <a:pt x="680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1648275" y="1594700"/>
              <a:ext cx="34275" cy="27675"/>
            </a:xfrm>
            <a:custGeom>
              <a:avLst/>
              <a:gdLst/>
              <a:ahLst/>
              <a:cxnLst/>
              <a:rect l="l" t="t" r="r" b="b"/>
              <a:pathLst>
                <a:path w="1371" h="1107" extrusionOk="0">
                  <a:moveTo>
                    <a:pt x="279" y="1"/>
                  </a:moveTo>
                  <a:cubicBezTo>
                    <a:pt x="261" y="19"/>
                    <a:pt x="244" y="32"/>
                    <a:pt x="230" y="50"/>
                  </a:cubicBezTo>
                  <a:cubicBezTo>
                    <a:pt x="0" y="297"/>
                    <a:pt x="40" y="691"/>
                    <a:pt x="310" y="925"/>
                  </a:cubicBezTo>
                  <a:cubicBezTo>
                    <a:pt x="453" y="1047"/>
                    <a:pt x="609" y="1106"/>
                    <a:pt x="759" y="1106"/>
                  </a:cubicBezTo>
                  <a:cubicBezTo>
                    <a:pt x="919" y="1106"/>
                    <a:pt x="1071" y="1038"/>
                    <a:pt x="1190" y="903"/>
                  </a:cubicBezTo>
                  <a:cubicBezTo>
                    <a:pt x="1322" y="757"/>
                    <a:pt x="1371" y="554"/>
                    <a:pt x="1318" y="363"/>
                  </a:cubicBezTo>
                  <a:cubicBezTo>
                    <a:pt x="1031" y="253"/>
                    <a:pt x="739" y="151"/>
                    <a:pt x="434" y="54"/>
                  </a:cubicBezTo>
                  <a:lnTo>
                    <a:pt x="279" y="1"/>
                  </a:ln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164175" y="1733550"/>
              <a:ext cx="629050" cy="676875"/>
            </a:xfrm>
            <a:custGeom>
              <a:avLst/>
              <a:gdLst/>
              <a:ahLst/>
              <a:cxnLst/>
              <a:rect l="l" t="t" r="r" b="b"/>
              <a:pathLst>
                <a:path w="25162" h="27075" extrusionOk="0">
                  <a:moveTo>
                    <a:pt x="17072" y="0"/>
                  </a:moveTo>
                  <a:cubicBezTo>
                    <a:pt x="14214" y="0"/>
                    <a:pt x="10412" y="1871"/>
                    <a:pt x="5832" y="8502"/>
                  </a:cubicBezTo>
                  <a:cubicBezTo>
                    <a:pt x="0" y="16938"/>
                    <a:pt x="3851" y="24246"/>
                    <a:pt x="10169" y="26439"/>
                  </a:cubicBezTo>
                  <a:cubicBezTo>
                    <a:pt x="11155" y="26780"/>
                    <a:pt x="12185" y="26987"/>
                    <a:pt x="13224" y="27054"/>
                  </a:cubicBezTo>
                  <a:cubicBezTo>
                    <a:pt x="13452" y="27068"/>
                    <a:pt x="13679" y="27075"/>
                    <a:pt x="13906" y="27075"/>
                  </a:cubicBezTo>
                  <a:cubicBezTo>
                    <a:pt x="19149" y="27075"/>
                    <a:pt x="24163" y="23292"/>
                    <a:pt x="24680" y="15028"/>
                  </a:cubicBezTo>
                  <a:cubicBezTo>
                    <a:pt x="25162" y="7282"/>
                    <a:pt x="23486" y="3453"/>
                    <a:pt x="21355" y="1601"/>
                  </a:cubicBezTo>
                  <a:cubicBezTo>
                    <a:pt x="20723" y="1052"/>
                    <a:pt x="19993" y="632"/>
                    <a:pt x="19206" y="363"/>
                  </a:cubicBezTo>
                  <a:cubicBezTo>
                    <a:pt x="18568" y="141"/>
                    <a:pt x="17855" y="0"/>
                    <a:pt x="17072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343550" y="2037175"/>
              <a:ext cx="34300" cy="36275"/>
            </a:xfrm>
            <a:custGeom>
              <a:avLst/>
              <a:gdLst/>
              <a:ahLst/>
              <a:cxnLst/>
              <a:rect l="l" t="t" r="r" b="b"/>
              <a:pathLst>
                <a:path w="1372" h="1451" extrusionOk="0">
                  <a:moveTo>
                    <a:pt x="1203" y="1026"/>
                  </a:moveTo>
                  <a:cubicBezTo>
                    <a:pt x="1049" y="1340"/>
                    <a:pt x="717" y="1450"/>
                    <a:pt x="412" y="1300"/>
                  </a:cubicBezTo>
                  <a:cubicBezTo>
                    <a:pt x="98" y="1141"/>
                    <a:pt x="1" y="805"/>
                    <a:pt x="169" y="456"/>
                  </a:cubicBezTo>
                  <a:cubicBezTo>
                    <a:pt x="328" y="133"/>
                    <a:pt x="699" y="0"/>
                    <a:pt x="1000" y="159"/>
                  </a:cubicBezTo>
                  <a:cubicBezTo>
                    <a:pt x="1283" y="310"/>
                    <a:pt x="1371" y="694"/>
                    <a:pt x="1203" y="102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546375" y="2098400"/>
              <a:ext cx="34300" cy="36275"/>
            </a:xfrm>
            <a:custGeom>
              <a:avLst/>
              <a:gdLst/>
              <a:ahLst/>
              <a:cxnLst/>
              <a:rect l="l" t="t" r="r" b="b"/>
              <a:pathLst>
                <a:path w="1372" h="1451" extrusionOk="0">
                  <a:moveTo>
                    <a:pt x="1203" y="1022"/>
                  </a:moveTo>
                  <a:cubicBezTo>
                    <a:pt x="1044" y="1340"/>
                    <a:pt x="713" y="1451"/>
                    <a:pt x="412" y="1300"/>
                  </a:cubicBezTo>
                  <a:cubicBezTo>
                    <a:pt x="98" y="1141"/>
                    <a:pt x="1" y="801"/>
                    <a:pt x="169" y="456"/>
                  </a:cubicBezTo>
                  <a:cubicBezTo>
                    <a:pt x="328" y="133"/>
                    <a:pt x="699" y="1"/>
                    <a:pt x="996" y="160"/>
                  </a:cubicBezTo>
                  <a:cubicBezTo>
                    <a:pt x="1279" y="310"/>
                    <a:pt x="1371" y="695"/>
                    <a:pt x="1203" y="1022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755075" y="2100275"/>
              <a:ext cx="34275" cy="36400"/>
            </a:xfrm>
            <a:custGeom>
              <a:avLst/>
              <a:gdLst/>
              <a:ahLst/>
              <a:cxnLst/>
              <a:rect l="l" t="t" r="r" b="b"/>
              <a:pathLst>
                <a:path w="1371" h="1456" extrusionOk="0">
                  <a:moveTo>
                    <a:pt x="1203" y="1026"/>
                  </a:moveTo>
                  <a:cubicBezTo>
                    <a:pt x="1044" y="1340"/>
                    <a:pt x="716" y="1455"/>
                    <a:pt x="411" y="1305"/>
                  </a:cubicBezTo>
                  <a:cubicBezTo>
                    <a:pt x="97" y="1146"/>
                    <a:pt x="0" y="805"/>
                    <a:pt x="168" y="461"/>
                  </a:cubicBezTo>
                  <a:cubicBezTo>
                    <a:pt x="327" y="138"/>
                    <a:pt x="699" y="1"/>
                    <a:pt x="999" y="164"/>
                  </a:cubicBezTo>
                  <a:cubicBezTo>
                    <a:pt x="1278" y="310"/>
                    <a:pt x="1371" y="695"/>
                    <a:pt x="1203" y="102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682450" y="2128575"/>
              <a:ext cx="47000" cy="49425"/>
            </a:xfrm>
            <a:custGeom>
              <a:avLst/>
              <a:gdLst/>
              <a:ahLst/>
              <a:cxnLst/>
              <a:rect l="l" t="t" r="r" b="b"/>
              <a:pathLst>
                <a:path w="1880" h="1977" extrusionOk="0">
                  <a:moveTo>
                    <a:pt x="544" y="1787"/>
                  </a:moveTo>
                  <a:cubicBezTo>
                    <a:pt x="160" y="1605"/>
                    <a:pt x="0" y="1101"/>
                    <a:pt x="195" y="664"/>
                  </a:cubicBezTo>
                  <a:cubicBezTo>
                    <a:pt x="398" y="213"/>
                    <a:pt x="907" y="1"/>
                    <a:pt x="1336" y="182"/>
                  </a:cubicBezTo>
                  <a:cubicBezTo>
                    <a:pt x="1747" y="359"/>
                    <a:pt x="1879" y="880"/>
                    <a:pt x="1641" y="1362"/>
                  </a:cubicBezTo>
                  <a:cubicBezTo>
                    <a:pt x="1420" y="1796"/>
                    <a:pt x="955" y="1977"/>
                    <a:pt x="544" y="178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442150" y="2043025"/>
              <a:ext cx="36725" cy="38700"/>
            </a:xfrm>
            <a:custGeom>
              <a:avLst/>
              <a:gdLst/>
              <a:ahLst/>
              <a:cxnLst/>
              <a:rect l="l" t="t" r="r" b="b"/>
              <a:pathLst>
                <a:path w="1469" h="1548" extrusionOk="0">
                  <a:moveTo>
                    <a:pt x="425" y="1398"/>
                  </a:moveTo>
                  <a:cubicBezTo>
                    <a:pt x="120" y="1256"/>
                    <a:pt x="1" y="867"/>
                    <a:pt x="155" y="522"/>
                  </a:cubicBezTo>
                  <a:cubicBezTo>
                    <a:pt x="310" y="169"/>
                    <a:pt x="708" y="1"/>
                    <a:pt x="1044" y="146"/>
                  </a:cubicBezTo>
                  <a:cubicBezTo>
                    <a:pt x="1362" y="283"/>
                    <a:pt x="1468" y="690"/>
                    <a:pt x="1283" y="1066"/>
                  </a:cubicBezTo>
                  <a:cubicBezTo>
                    <a:pt x="1110" y="1406"/>
                    <a:pt x="748" y="1548"/>
                    <a:pt x="425" y="1398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616125" y="2084925"/>
              <a:ext cx="36725" cy="38700"/>
            </a:xfrm>
            <a:custGeom>
              <a:avLst/>
              <a:gdLst/>
              <a:ahLst/>
              <a:cxnLst/>
              <a:rect l="l" t="t" r="r" b="b"/>
              <a:pathLst>
                <a:path w="1469" h="1548" extrusionOk="0">
                  <a:moveTo>
                    <a:pt x="425" y="1397"/>
                  </a:moveTo>
                  <a:cubicBezTo>
                    <a:pt x="120" y="1256"/>
                    <a:pt x="1" y="862"/>
                    <a:pt x="151" y="522"/>
                  </a:cubicBezTo>
                  <a:cubicBezTo>
                    <a:pt x="310" y="168"/>
                    <a:pt x="704" y="0"/>
                    <a:pt x="1040" y="146"/>
                  </a:cubicBezTo>
                  <a:cubicBezTo>
                    <a:pt x="1362" y="283"/>
                    <a:pt x="1469" y="690"/>
                    <a:pt x="1278" y="1066"/>
                  </a:cubicBezTo>
                  <a:cubicBezTo>
                    <a:pt x="1110" y="1411"/>
                    <a:pt x="748" y="1548"/>
                    <a:pt x="425" y="139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319900" y="1809700"/>
              <a:ext cx="463275" cy="253900"/>
            </a:xfrm>
            <a:custGeom>
              <a:avLst/>
              <a:gdLst/>
              <a:ahLst/>
              <a:cxnLst/>
              <a:rect l="l" t="t" r="r" b="b"/>
              <a:pathLst>
                <a:path w="18531" h="10156" extrusionOk="0">
                  <a:moveTo>
                    <a:pt x="5828" y="274"/>
                  </a:moveTo>
                  <a:cubicBezTo>
                    <a:pt x="5830" y="274"/>
                    <a:pt x="5831" y="274"/>
                    <a:pt x="5832" y="274"/>
                  </a:cubicBezTo>
                  <a:cubicBezTo>
                    <a:pt x="5863" y="274"/>
                    <a:pt x="5894" y="279"/>
                    <a:pt x="5925" y="288"/>
                  </a:cubicBezTo>
                  <a:cubicBezTo>
                    <a:pt x="5965" y="305"/>
                    <a:pt x="6005" y="332"/>
                    <a:pt x="6036" y="367"/>
                  </a:cubicBezTo>
                  <a:cubicBezTo>
                    <a:pt x="6177" y="540"/>
                    <a:pt x="6252" y="1030"/>
                    <a:pt x="5094" y="2357"/>
                  </a:cubicBezTo>
                  <a:cubicBezTo>
                    <a:pt x="4497" y="3051"/>
                    <a:pt x="3781" y="3621"/>
                    <a:pt x="2976" y="4050"/>
                  </a:cubicBezTo>
                  <a:cubicBezTo>
                    <a:pt x="3158" y="3139"/>
                    <a:pt x="3631" y="2202"/>
                    <a:pt x="4342" y="1375"/>
                  </a:cubicBezTo>
                  <a:cubicBezTo>
                    <a:pt x="4695" y="965"/>
                    <a:pt x="5403" y="274"/>
                    <a:pt x="5828" y="274"/>
                  </a:cubicBezTo>
                  <a:close/>
                  <a:moveTo>
                    <a:pt x="9242" y="1752"/>
                  </a:moveTo>
                  <a:cubicBezTo>
                    <a:pt x="9396" y="1752"/>
                    <a:pt x="9549" y="1777"/>
                    <a:pt x="9697" y="1826"/>
                  </a:cubicBezTo>
                  <a:cubicBezTo>
                    <a:pt x="9767" y="1848"/>
                    <a:pt x="9834" y="1879"/>
                    <a:pt x="9900" y="1915"/>
                  </a:cubicBezTo>
                  <a:cubicBezTo>
                    <a:pt x="10280" y="2131"/>
                    <a:pt x="10541" y="2498"/>
                    <a:pt x="10621" y="2927"/>
                  </a:cubicBezTo>
                  <a:cubicBezTo>
                    <a:pt x="10868" y="4165"/>
                    <a:pt x="9979" y="5407"/>
                    <a:pt x="9064" y="6159"/>
                  </a:cubicBezTo>
                  <a:cubicBezTo>
                    <a:pt x="8635" y="6517"/>
                    <a:pt x="8154" y="6809"/>
                    <a:pt x="7641" y="7034"/>
                  </a:cubicBezTo>
                  <a:cubicBezTo>
                    <a:pt x="7327" y="6407"/>
                    <a:pt x="7150" y="5721"/>
                    <a:pt x="7115" y="5023"/>
                  </a:cubicBezTo>
                  <a:cubicBezTo>
                    <a:pt x="7061" y="3785"/>
                    <a:pt x="7526" y="2326"/>
                    <a:pt x="8693" y="1862"/>
                  </a:cubicBezTo>
                  <a:cubicBezTo>
                    <a:pt x="8868" y="1789"/>
                    <a:pt x="9055" y="1752"/>
                    <a:pt x="9242" y="1752"/>
                  </a:cubicBezTo>
                  <a:close/>
                  <a:moveTo>
                    <a:pt x="17511" y="3560"/>
                  </a:moveTo>
                  <a:cubicBezTo>
                    <a:pt x="17520" y="3560"/>
                    <a:pt x="17528" y="3561"/>
                    <a:pt x="17535" y="3564"/>
                  </a:cubicBezTo>
                  <a:cubicBezTo>
                    <a:pt x="17668" y="3608"/>
                    <a:pt x="17840" y="4024"/>
                    <a:pt x="17894" y="5041"/>
                  </a:cubicBezTo>
                  <a:cubicBezTo>
                    <a:pt x="17964" y="6513"/>
                    <a:pt x="17708" y="7671"/>
                    <a:pt x="17124" y="8507"/>
                  </a:cubicBezTo>
                  <a:cubicBezTo>
                    <a:pt x="16390" y="7132"/>
                    <a:pt x="16280" y="4912"/>
                    <a:pt x="17252" y="3754"/>
                  </a:cubicBezTo>
                  <a:cubicBezTo>
                    <a:pt x="17357" y="3630"/>
                    <a:pt x="17449" y="3560"/>
                    <a:pt x="17511" y="3560"/>
                  </a:cubicBezTo>
                  <a:close/>
                  <a:moveTo>
                    <a:pt x="13446" y="2250"/>
                  </a:moveTo>
                  <a:cubicBezTo>
                    <a:pt x="13489" y="2250"/>
                    <a:pt x="13533" y="2254"/>
                    <a:pt x="13578" y="2264"/>
                  </a:cubicBezTo>
                  <a:cubicBezTo>
                    <a:pt x="13605" y="2268"/>
                    <a:pt x="13631" y="2273"/>
                    <a:pt x="13658" y="2286"/>
                  </a:cubicBezTo>
                  <a:cubicBezTo>
                    <a:pt x="14043" y="2419"/>
                    <a:pt x="14277" y="2887"/>
                    <a:pt x="14405" y="3268"/>
                  </a:cubicBezTo>
                  <a:cubicBezTo>
                    <a:pt x="14896" y="4704"/>
                    <a:pt x="14533" y="6628"/>
                    <a:pt x="13521" y="7941"/>
                  </a:cubicBezTo>
                  <a:cubicBezTo>
                    <a:pt x="13340" y="8175"/>
                    <a:pt x="13132" y="8392"/>
                    <a:pt x="12902" y="8582"/>
                  </a:cubicBezTo>
                  <a:cubicBezTo>
                    <a:pt x="12774" y="8392"/>
                    <a:pt x="12663" y="8188"/>
                    <a:pt x="12570" y="7981"/>
                  </a:cubicBezTo>
                  <a:cubicBezTo>
                    <a:pt x="11969" y="6637"/>
                    <a:pt x="11708" y="4497"/>
                    <a:pt x="12553" y="2976"/>
                  </a:cubicBezTo>
                  <a:cubicBezTo>
                    <a:pt x="12709" y="2695"/>
                    <a:pt x="13023" y="2250"/>
                    <a:pt x="13446" y="2250"/>
                  </a:cubicBezTo>
                  <a:close/>
                  <a:moveTo>
                    <a:pt x="5824" y="0"/>
                  </a:moveTo>
                  <a:cubicBezTo>
                    <a:pt x="5209" y="0"/>
                    <a:pt x="4373" y="916"/>
                    <a:pt x="4130" y="1198"/>
                  </a:cubicBezTo>
                  <a:cubicBezTo>
                    <a:pt x="3339" y="2122"/>
                    <a:pt x="2830" y="3179"/>
                    <a:pt x="2671" y="4196"/>
                  </a:cubicBezTo>
                  <a:cubicBezTo>
                    <a:pt x="2494" y="4276"/>
                    <a:pt x="2313" y="4346"/>
                    <a:pt x="2132" y="4408"/>
                  </a:cubicBezTo>
                  <a:cubicBezTo>
                    <a:pt x="1626" y="4573"/>
                    <a:pt x="1117" y="4634"/>
                    <a:pt x="614" y="4634"/>
                  </a:cubicBezTo>
                  <a:cubicBezTo>
                    <a:pt x="471" y="4634"/>
                    <a:pt x="328" y="4629"/>
                    <a:pt x="186" y="4620"/>
                  </a:cubicBezTo>
                  <a:cubicBezTo>
                    <a:pt x="125" y="4704"/>
                    <a:pt x="63" y="4793"/>
                    <a:pt x="1" y="4881"/>
                  </a:cubicBezTo>
                  <a:cubicBezTo>
                    <a:pt x="202" y="4897"/>
                    <a:pt x="405" y="4907"/>
                    <a:pt x="609" y="4907"/>
                  </a:cubicBezTo>
                  <a:cubicBezTo>
                    <a:pt x="1138" y="4907"/>
                    <a:pt x="1677" y="4843"/>
                    <a:pt x="2216" y="4665"/>
                  </a:cubicBezTo>
                  <a:cubicBezTo>
                    <a:pt x="2362" y="4620"/>
                    <a:pt x="2499" y="4567"/>
                    <a:pt x="2631" y="4514"/>
                  </a:cubicBezTo>
                  <a:lnTo>
                    <a:pt x="2631" y="4514"/>
                  </a:lnTo>
                  <a:cubicBezTo>
                    <a:pt x="2618" y="4682"/>
                    <a:pt x="2614" y="4855"/>
                    <a:pt x="2623" y="5027"/>
                  </a:cubicBezTo>
                  <a:cubicBezTo>
                    <a:pt x="2676" y="6389"/>
                    <a:pt x="3582" y="7428"/>
                    <a:pt x="4930" y="7676"/>
                  </a:cubicBezTo>
                  <a:cubicBezTo>
                    <a:pt x="5165" y="7718"/>
                    <a:pt x="5408" y="7739"/>
                    <a:pt x="5655" y="7739"/>
                  </a:cubicBezTo>
                  <a:cubicBezTo>
                    <a:pt x="6261" y="7739"/>
                    <a:pt x="6894" y="7615"/>
                    <a:pt x="7512" y="7379"/>
                  </a:cubicBezTo>
                  <a:cubicBezTo>
                    <a:pt x="7959" y="8180"/>
                    <a:pt x="8609" y="8843"/>
                    <a:pt x="9374" y="9232"/>
                  </a:cubicBezTo>
                  <a:cubicBezTo>
                    <a:pt x="9515" y="9303"/>
                    <a:pt x="9661" y="9369"/>
                    <a:pt x="9811" y="9418"/>
                  </a:cubicBezTo>
                  <a:cubicBezTo>
                    <a:pt x="10165" y="9541"/>
                    <a:pt x="10528" y="9601"/>
                    <a:pt x="10888" y="9601"/>
                  </a:cubicBezTo>
                  <a:cubicBezTo>
                    <a:pt x="11572" y="9601"/>
                    <a:pt x="12248" y="9384"/>
                    <a:pt x="12844" y="8967"/>
                  </a:cubicBezTo>
                  <a:cubicBezTo>
                    <a:pt x="13220" y="9444"/>
                    <a:pt x="13680" y="9798"/>
                    <a:pt x="14184" y="9970"/>
                  </a:cubicBezTo>
                  <a:lnTo>
                    <a:pt x="14211" y="9979"/>
                  </a:lnTo>
                  <a:cubicBezTo>
                    <a:pt x="14439" y="10056"/>
                    <a:pt x="14674" y="10094"/>
                    <a:pt x="14911" y="10094"/>
                  </a:cubicBezTo>
                  <a:cubicBezTo>
                    <a:pt x="15315" y="10094"/>
                    <a:pt x="15725" y="9983"/>
                    <a:pt x="16121" y="9762"/>
                  </a:cubicBezTo>
                  <a:cubicBezTo>
                    <a:pt x="16483" y="9563"/>
                    <a:pt x="16815" y="9298"/>
                    <a:pt x="17089" y="8989"/>
                  </a:cubicBezTo>
                  <a:cubicBezTo>
                    <a:pt x="17465" y="9537"/>
                    <a:pt x="17960" y="9904"/>
                    <a:pt x="18521" y="10156"/>
                  </a:cubicBezTo>
                  <a:cubicBezTo>
                    <a:pt x="18530" y="10054"/>
                    <a:pt x="18530" y="9953"/>
                    <a:pt x="18530" y="9855"/>
                  </a:cubicBezTo>
                  <a:cubicBezTo>
                    <a:pt x="18022" y="9616"/>
                    <a:pt x="17584" y="9241"/>
                    <a:pt x="17275" y="8772"/>
                  </a:cubicBezTo>
                  <a:cubicBezTo>
                    <a:pt x="17947" y="7879"/>
                    <a:pt x="18247" y="6628"/>
                    <a:pt x="18168" y="5032"/>
                  </a:cubicBezTo>
                  <a:cubicBezTo>
                    <a:pt x="18159" y="4877"/>
                    <a:pt x="18146" y="4735"/>
                    <a:pt x="18137" y="4612"/>
                  </a:cubicBezTo>
                  <a:cubicBezTo>
                    <a:pt x="18070" y="4267"/>
                    <a:pt x="18000" y="3940"/>
                    <a:pt x="17920" y="3626"/>
                  </a:cubicBezTo>
                  <a:cubicBezTo>
                    <a:pt x="17805" y="3369"/>
                    <a:pt x="17681" y="3329"/>
                    <a:pt x="17624" y="3307"/>
                  </a:cubicBezTo>
                  <a:cubicBezTo>
                    <a:pt x="17587" y="3295"/>
                    <a:pt x="17551" y="3289"/>
                    <a:pt x="17513" y="3289"/>
                  </a:cubicBezTo>
                  <a:cubicBezTo>
                    <a:pt x="17364" y="3289"/>
                    <a:pt x="17207" y="3387"/>
                    <a:pt x="17045" y="3581"/>
                  </a:cubicBezTo>
                  <a:cubicBezTo>
                    <a:pt x="15975" y="4855"/>
                    <a:pt x="16116" y="7300"/>
                    <a:pt x="16943" y="8750"/>
                  </a:cubicBezTo>
                  <a:cubicBezTo>
                    <a:pt x="16678" y="9064"/>
                    <a:pt x="16355" y="9329"/>
                    <a:pt x="15992" y="9528"/>
                  </a:cubicBezTo>
                  <a:cubicBezTo>
                    <a:pt x="15636" y="9726"/>
                    <a:pt x="15277" y="9825"/>
                    <a:pt x="14921" y="9825"/>
                  </a:cubicBezTo>
                  <a:cubicBezTo>
                    <a:pt x="14713" y="9825"/>
                    <a:pt x="14505" y="9791"/>
                    <a:pt x="14299" y="9723"/>
                  </a:cubicBezTo>
                  <a:cubicBezTo>
                    <a:pt x="13844" y="9577"/>
                    <a:pt x="13415" y="9250"/>
                    <a:pt x="13066" y="8807"/>
                  </a:cubicBezTo>
                  <a:cubicBezTo>
                    <a:pt x="13318" y="8600"/>
                    <a:pt x="13543" y="8365"/>
                    <a:pt x="13738" y="8109"/>
                  </a:cubicBezTo>
                  <a:cubicBezTo>
                    <a:pt x="14803" y="6725"/>
                    <a:pt x="15183" y="4700"/>
                    <a:pt x="14666" y="3179"/>
                  </a:cubicBezTo>
                  <a:cubicBezTo>
                    <a:pt x="14502" y="2706"/>
                    <a:pt x="14193" y="2118"/>
                    <a:pt x="13636" y="1994"/>
                  </a:cubicBezTo>
                  <a:cubicBezTo>
                    <a:pt x="13574" y="1981"/>
                    <a:pt x="13511" y="1974"/>
                    <a:pt x="13449" y="1974"/>
                  </a:cubicBezTo>
                  <a:cubicBezTo>
                    <a:pt x="13030" y="1974"/>
                    <a:pt x="12621" y="2281"/>
                    <a:pt x="12309" y="2843"/>
                  </a:cubicBezTo>
                  <a:cubicBezTo>
                    <a:pt x="11421" y="4448"/>
                    <a:pt x="11695" y="6690"/>
                    <a:pt x="12323" y="8091"/>
                  </a:cubicBezTo>
                  <a:cubicBezTo>
                    <a:pt x="12424" y="8317"/>
                    <a:pt x="12544" y="8538"/>
                    <a:pt x="12685" y="8746"/>
                  </a:cubicBezTo>
                  <a:cubicBezTo>
                    <a:pt x="12137" y="9126"/>
                    <a:pt x="11514" y="9325"/>
                    <a:pt x="10884" y="9325"/>
                  </a:cubicBezTo>
                  <a:cubicBezTo>
                    <a:pt x="10416" y="9325"/>
                    <a:pt x="9944" y="9215"/>
                    <a:pt x="9498" y="8989"/>
                  </a:cubicBezTo>
                  <a:cubicBezTo>
                    <a:pt x="8790" y="8626"/>
                    <a:pt x="8189" y="8016"/>
                    <a:pt x="7769" y="7273"/>
                  </a:cubicBezTo>
                  <a:cubicBezTo>
                    <a:pt x="8295" y="7043"/>
                    <a:pt x="8790" y="6738"/>
                    <a:pt x="9237" y="6371"/>
                  </a:cubicBezTo>
                  <a:cubicBezTo>
                    <a:pt x="10214" y="5571"/>
                    <a:pt x="11160" y="4227"/>
                    <a:pt x="10886" y="2874"/>
                  </a:cubicBezTo>
                  <a:cubicBezTo>
                    <a:pt x="10793" y="2366"/>
                    <a:pt x="10479" y="1928"/>
                    <a:pt x="10028" y="1676"/>
                  </a:cubicBezTo>
                  <a:cubicBezTo>
                    <a:pt x="9785" y="1544"/>
                    <a:pt x="9514" y="1479"/>
                    <a:pt x="9243" y="1479"/>
                  </a:cubicBezTo>
                  <a:cubicBezTo>
                    <a:pt x="9021" y="1479"/>
                    <a:pt x="8800" y="1522"/>
                    <a:pt x="8591" y="1610"/>
                  </a:cubicBezTo>
                  <a:cubicBezTo>
                    <a:pt x="7296" y="2122"/>
                    <a:pt x="6779" y="3701"/>
                    <a:pt x="6840" y="5036"/>
                  </a:cubicBezTo>
                  <a:cubicBezTo>
                    <a:pt x="6876" y="5766"/>
                    <a:pt x="7061" y="6482"/>
                    <a:pt x="7384" y="7136"/>
                  </a:cubicBezTo>
                  <a:cubicBezTo>
                    <a:pt x="6813" y="7352"/>
                    <a:pt x="6225" y="7466"/>
                    <a:pt x="5665" y="7466"/>
                  </a:cubicBezTo>
                  <a:cubicBezTo>
                    <a:pt x="5432" y="7466"/>
                    <a:pt x="5204" y="7446"/>
                    <a:pt x="4983" y="7406"/>
                  </a:cubicBezTo>
                  <a:cubicBezTo>
                    <a:pt x="3768" y="7185"/>
                    <a:pt x="2950" y="6243"/>
                    <a:pt x="2897" y="5014"/>
                  </a:cubicBezTo>
                  <a:cubicBezTo>
                    <a:pt x="2888" y="4806"/>
                    <a:pt x="2897" y="4594"/>
                    <a:pt x="2923" y="4386"/>
                  </a:cubicBezTo>
                  <a:cubicBezTo>
                    <a:pt x="3984" y="3882"/>
                    <a:pt x="4789" y="3126"/>
                    <a:pt x="5302" y="2538"/>
                  </a:cubicBezTo>
                  <a:cubicBezTo>
                    <a:pt x="6297" y="1393"/>
                    <a:pt x="6606" y="628"/>
                    <a:pt x="6244" y="195"/>
                  </a:cubicBezTo>
                  <a:cubicBezTo>
                    <a:pt x="6142" y="71"/>
                    <a:pt x="5987" y="0"/>
                    <a:pt x="5828" y="0"/>
                  </a:cubicBezTo>
                  <a:cubicBezTo>
                    <a:pt x="5826" y="0"/>
                    <a:pt x="5825" y="0"/>
                    <a:pt x="5824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241200" y="2101600"/>
              <a:ext cx="505925" cy="272725"/>
            </a:xfrm>
            <a:custGeom>
              <a:avLst/>
              <a:gdLst/>
              <a:ahLst/>
              <a:cxnLst/>
              <a:rect l="l" t="t" r="r" b="b"/>
              <a:pathLst>
                <a:path w="20237" h="10909" extrusionOk="0">
                  <a:moveTo>
                    <a:pt x="2150" y="1902"/>
                  </a:moveTo>
                  <a:cubicBezTo>
                    <a:pt x="3184" y="3560"/>
                    <a:pt x="3047" y="5753"/>
                    <a:pt x="2194" y="6695"/>
                  </a:cubicBezTo>
                  <a:cubicBezTo>
                    <a:pt x="2127" y="6769"/>
                    <a:pt x="2012" y="6882"/>
                    <a:pt x="1916" y="6882"/>
                  </a:cubicBezTo>
                  <a:cubicBezTo>
                    <a:pt x="1903" y="6882"/>
                    <a:pt x="1891" y="6880"/>
                    <a:pt x="1880" y="6876"/>
                  </a:cubicBezTo>
                  <a:cubicBezTo>
                    <a:pt x="1721" y="6818"/>
                    <a:pt x="1517" y="6394"/>
                    <a:pt x="1424" y="5368"/>
                  </a:cubicBezTo>
                  <a:cubicBezTo>
                    <a:pt x="1287" y="3883"/>
                    <a:pt x="1535" y="2724"/>
                    <a:pt x="2150" y="1902"/>
                  </a:cubicBezTo>
                  <a:close/>
                  <a:moveTo>
                    <a:pt x="6787" y="1986"/>
                  </a:moveTo>
                  <a:cubicBezTo>
                    <a:pt x="6938" y="2185"/>
                    <a:pt x="7070" y="2397"/>
                    <a:pt x="7185" y="2623"/>
                  </a:cubicBezTo>
                  <a:cubicBezTo>
                    <a:pt x="7897" y="3993"/>
                    <a:pt x="8264" y="6155"/>
                    <a:pt x="7393" y="7650"/>
                  </a:cubicBezTo>
                  <a:cubicBezTo>
                    <a:pt x="7235" y="7926"/>
                    <a:pt x="6912" y="8350"/>
                    <a:pt x="6454" y="8350"/>
                  </a:cubicBezTo>
                  <a:cubicBezTo>
                    <a:pt x="6399" y="8350"/>
                    <a:pt x="6342" y="8344"/>
                    <a:pt x="6283" y="8330"/>
                  </a:cubicBezTo>
                  <a:cubicBezTo>
                    <a:pt x="5793" y="8220"/>
                    <a:pt x="5492" y="7694"/>
                    <a:pt x="5324" y="7278"/>
                  </a:cubicBezTo>
                  <a:cubicBezTo>
                    <a:pt x="4736" y="5815"/>
                    <a:pt x="5063" y="3896"/>
                    <a:pt x="6124" y="2614"/>
                  </a:cubicBezTo>
                  <a:cubicBezTo>
                    <a:pt x="6314" y="2379"/>
                    <a:pt x="6540" y="2167"/>
                    <a:pt x="6787" y="1986"/>
                  </a:cubicBezTo>
                  <a:close/>
                  <a:moveTo>
                    <a:pt x="12641" y="3741"/>
                  </a:moveTo>
                  <a:cubicBezTo>
                    <a:pt x="13004" y="4369"/>
                    <a:pt x="13229" y="5072"/>
                    <a:pt x="13300" y="5797"/>
                  </a:cubicBezTo>
                  <a:cubicBezTo>
                    <a:pt x="13406" y="7039"/>
                    <a:pt x="12946" y="8485"/>
                    <a:pt x="11682" y="8914"/>
                  </a:cubicBezTo>
                  <a:cubicBezTo>
                    <a:pt x="11504" y="8975"/>
                    <a:pt x="11319" y="9005"/>
                    <a:pt x="11134" y="9005"/>
                  </a:cubicBezTo>
                  <a:cubicBezTo>
                    <a:pt x="10849" y="9005"/>
                    <a:pt x="10566" y="8934"/>
                    <a:pt x="10311" y="8795"/>
                  </a:cubicBezTo>
                  <a:cubicBezTo>
                    <a:pt x="9909" y="8578"/>
                    <a:pt x="9613" y="8202"/>
                    <a:pt x="9502" y="7760"/>
                  </a:cubicBezTo>
                  <a:cubicBezTo>
                    <a:pt x="9188" y="6513"/>
                    <a:pt x="10117" y="5297"/>
                    <a:pt x="11094" y="4572"/>
                  </a:cubicBezTo>
                  <a:cubicBezTo>
                    <a:pt x="11567" y="4223"/>
                    <a:pt x="12089" y="3945"/>
                    <a:pt x="12641" y="3741"/>
                  </a:cubicBezTo>
                  <a:close/>
                  <a:moveTo>
                    <a:pt x="17894" y="6911"/>
                  </a:moveTo>
                  <a:cubicBezTo>
                    <a:pt x="17730" y="7822"/>
                    <a:pt x="17244" y="8755"/>
                    <a:pt x="16488" y="9564"/>
                  </a:cubicBezTo>
                  <a:cubicBezTo>
                    <a:pt x="16032" y="10050"/>
                    <a:pt x="15343" y="10621"/>
                    <a:pt x="14905" y="10621"/>
                  </a:cubicBezTo>
                  <a:cubicBezTo>
                    <a:pt x="14900" y="10621"/>
                    <a:pt x="14896" y="10621"/>
                    <a:pt x="14891" y="10621"/>
                  </a:cubicBezTo>
                  <a:cubicBezTo>
                    <a:pt x="14795" y="10621"/>
                    <a:pt x="14707" y="10578"/>
                    <a:pt x="14644" y="10510"/>
                  </a:cubicBezTo>
                  <a:cubicBezTo>
                    <a:pt x="14476" y="10333"/>
                    <a:pt x="14383" y="9838"/>
                    <a:pt x="15599" y="8551"/>
                  </a:cubicBezTo>
                  <a:cubicBezTo>
                    <a:pt x="16249" y="7857"/>
                    <a:pt x="17027" y="7300"/>
                    <a:pt x="17894" y="6911"/>
                  </a:cubicBezTo>
                  <a:close/>
                  <a:moveTo>
                    <a:pt x="49" y="1"/>
                  </a:moveTo>
                  <a:cubicBezTo>
                    <a:pt x="32" y="98"/>
                    <a:pt x="14" y="191"/>
                    <a:pt x="1" y="288"/>
                  </a:cubicBezTo>
                  <a:cubicBezTo>
                    <a:pt x="783" y="553"/>
                    <a:pt x="1482" y="973"/>
                    <a:pt x="1973" y="1650"/>
                  </a:cubicBezTo>
                  <a:cubicBezTo>
                    <a:pt x="1274" y="2525"/>
                    <a:pt x="991" y="3781"/>
                    <a:pt x="1137" y="5390"/>
                  </a:cubicBezTo>
                  <a:cubicBezTo>
                    <a:pt x="1274" y="6924"/>
                    <a:pt x="1637" y="7097"/>
                    <a:pt x="1774" y="7141"/>
                  </a:cubicBezTo>
                  <a:lnTo>
                    <a:pt x="1787" y="7146"/>
                  </a:lnTo>
                  <a:cubicBezTo>
                    <a:pt x="1829" y="7160"/>
                    <a:pt x="1871" y="7167"/>
                    <a:pt x="1915" y="7167"/>
                  </a:cubicBezTo>
                  <a:cubicBezTo>
                    <a:pt x="2072" y="7167"/>
                    <a:pt x="2236" y="7073"/>
                    <a:pt x="2406" y="6889"/>
                  </a:cubicBezTo>
                  <a:cubicBezTo>
                    <a:pt x="3538" y="5642"/>
                    <a:pt x="3299" y="3171"/>
                    <a:pt x="2340" y="1672"/>
                  </a:cubicBezTo>
                  <a:cubicBezTo>
                    <a:pt x="2623" y="1363"/>
                    <a:pt x="2967" y="1115"/>
                    <a:pt x="3343" y="934"/>
                  </a:cubicBezTo>
                  <a:cubicBezTo>
                    <a:pt x="3722" y="751"/>
                    <a:pt x="4093" y="670"/>
                    <a:pt x="4448" y="670"/>
                  </a:cubicBezTo>
                  <a:cubicBezTo>
                    <a:pt x="5289" y="670"/>
                    <a:pt x="6044" y="1123"/>
                    <a:pt x="6606" y="1760"/>
                  </a:cubicBezTo>
                  <a:cubicBezTo>
                    <a:pt x="6345" y="1955"/>
                    <a:pt x="6107" y="2180"/>
                    <a:pt x="5903" y="2432"/>
                  </a:cubicBezTo>
                  <a:cubicBezTo>
                    <a:pt x="4776" y="3790"/>
                    <a:pt x="4431" y="5828"/>
                    <a:pt x="5059" y="7384"/>
                  </a:cubicBezTo>
                  <a:cubicBezTo>
                    <a:pt x="5249" y="7866"/>
                    <a:pt x="5611" y="8472"/>
                    <a:pt x="6217" y="8609"/>
                  </a:cubicBezTo>
                  <a:cubicBezTo>
                    <a:pt x="6297" y="8627"/>
                    <a:pt x="6376" y="8637"/>
                    <a:pt x="6455" y="8637"/>
                  </a:cubicBezTo>
                  <a:cubicBezTo>
                    <a:pt x="6903" y="8637"/>
                    <a:pt x="7325" y="8341"/>
                    <a:pt x="7641" y="7795"/>
                  </a:cubicBezTo>
                  <a:cubicBezTo>
                    <a:pt x="8565" y="6204"/>
                    <a:pt x="8185" y="3927"/>
                    <a:pt x="7442" y="2490"/>
                  </a:cubicBezTo>
                  <a:cubicBezTo>
                    <a:pt x="7322" y="2260"/>
                    <a:pt x="7181" y="2035"/>
                    <a:pt x="7026" y="1827"/>
                  </a:cubicBezTo>
                  <a:cubicBezTo>
                    <a:pt x="7581" y="1489"/>
                    <a:pt x="8213" y="1313"/>
                    <a:pt x="8860" y="1313"/>
                  </a:cubicBezTo>
                  <a:cubicBezTo>
                    <a:pt x="9416" y="1313"/>
                    <a:pt x="9983" y="1442"/>
                    <a:pt x="10523" y="1707"/>
                  </a:cubicBezTo>
                  <a:cubicBezTo>
                    <a:pt x="11315" y="2096"/>
                    <a:pt x="11996" y="2733"/>
                    <a:pt x="12486" y="3494"/>
                  </a:cubicBezTo>
                  <a:cubicBezTo>
                    <a:pt x="11929" y="3701"/>
                    <a:pt x="11399" y="3989"/>
                    <a:pt x="10917" y="4342"/>
                  </a:cubicBezTo>
                  <a:cubicBezTo>
                    <a:pt x="9869" y="5121"/>
                    <a:pt x="8874" y="6443"/>
                    <a:pt x="9224" y="7831"/>
                  </a:cubicBezTo>
                  <a:cubicBezTo>
                    <a:pt x="9356" y="8348"/>
                    <a:pt x="9701" y="8790"/>
                    <a:pt x="10174" y="9047"/>
                  </a:cubicBezTo>
                  <a:cubicBezTo>
                    <a:pt x="10471" y="9207"/>
                    <a:pt x="10800" y="9288"/>
                    <a:pt x="11131" y="9288"/>
                  </a:cubicBezTo>
                  <a:cubicBezTo>
                    <a:pt x="11348" y="9288"/>
                    <a:pt x="11565" y="9254"/>
                    <a:pt x="11775" y="9184"/>
                  </a:cubicBezTo>
                  <a:cubicBezTo>
                    <a:pt x="13189" y="8706"/>
                    <a:pt x="13702" y="7128"/>
                    <a:pt x="13587" y="5775"/>
                  </a:cubicBezTo>
                  <a:cubicBezTo>
                    <a:pt x="13517" y="5028"/>
                    <a:pt x="13291" y="4303"/>
                    <a:pt x="12920" y="3648"/>
                  </a:cubicBezTo>
                  <a:cubicBezTo>
                    <a:pt x="13485" y="3472"/>
                    <a:pt x="14067" y="3380"/>
                    <a:pt x="14631" y="3380"/>
                  </a:cubicBezTo>
                  <a:cubicBezTo>
                    <a:pt x="14945" y="3380"/>
                    <a:pt x="15253" y="3409"/>
                    <a:pt x="15550" y="3467"/>
                  </a:cubicBezTo>
                  <a:cubicBezTo>
                    <a:pt x="16903" y="3741"/>
                    <a:pt x="17841" y="4718"/>
                    <a:pt x="17942" y="5961"/>
                  </a:cubicBezTo>
                  <a:cubicBezTo>
                    <a:pt x="17960" y="6164"/>
                    <a:pt x="17956" y="6372"/>
                    <a:pt x="17938" y="6580"/>
                  </a:cubicBezTo>
                  <a:cubicBezTo>
                    <a:pt x="16788" y="7053"/>
                    <a:pt x="15935" y="7778"/>
                    <a:pt x="15391" y="8357"/>
                  </a:cubicBezTo>
                  <a:cubicBezTo>
                    <a:pt x="14339" y="9467"/>
                    <a:pt x="14021" y="10258"/>
                    <a:pt x="14432" y="10705"/>
                  </a:cubicBezTo>
                  <a:cubicBezTo>
                    <a:pt x="14552" y="10834"/>
                    <a:pt x="14718" y="10908"/>
                    <a:pt x="14890" y="10908"/>
                  </a:cubicBezTo>
                  <a:cubicBezTo>
                    <a:pt x="14895" y="10908"/>
                    <a:pt x="14900" y="10908"/>
                    <a:pt x="14905" y="10908"/>
                  </a:cubicBezTo>
                  <a:cubicBezTo>
                    <a:pt x="15577" y="10908"/>
                    <a:pt x="16448" y="10028"/>
                    <a:pt x="16700" y="9758"/>
                  </a:cubicBezTo>
                  <a:cubicBezTo>
                    <a:pt x="17540" y="8857"/>
                    <a:pt x="18066" y="7809"/>
                    <a:pt x="18203" y="6783"/>
                  </a:cubicBezTo>
                  <a:cubicBezTo>
                    <a:pt x="18393" y="6712"/>
                    <a:pt x="18588" y="6650"/>
                    <a:pt x="18782" y="6597"/>
                  </a:cubicBezTo>
                  <a:cubicBezTo>
                    <a:pt x="19216" y="6482"/>
                    <a:pt x="19658" y="6425"/>
                    <a:pt x="20104" y="6420"/>
                  </a:cubicBezTo>
                  <a:cubicBezTo>
                    <a:pt x="20148" y="6323"/>
                    <a:pt x="20193" y="6230"/>
                    <a:pt x="20237" y="6133"/>
                  </a:cubicBezTo>
                  <a:cubicBezTo>
                    <a:pt x="20205" y="6133"/>
                    <a:pt x="20172" y="6132"/>
                    <a:pt x="20140" y="6132"/>
                  </a:cubicBezTo>
                  <a:cubicBezTo>
                    <a:pt x="19656" y="6132"/>
                    <a:pt x="19175" y="6194"/>
                    <a:pt x="18707" y="6319"/>
                  </a:cubicBezTo>
                  <a:cubicBezTo>
                    <a:pt x="18544" y="6363"/>
                    <a:pt x="18384" y="6412"/>
                    <a:pt x="18234" y="6465"/>
                  </a:cubicBezTo>
                  <a:cubicBezTo>
                    <a:pt x="18243" y="6288"/>
                    <a:pt x="18238" y="6111"/>
                    <a:pt x="18225" y="5939"/>
                  </a:cubicBezTo>
                  <a:cubicBezTo>
                    <a:pt x="18115" y="4564"/>
                    <a:pt x="17085" y="3480"/>
                    <a:pt x="15599" y="3189"/>
                  </a:cubicBezTo>
                  <a:cubicBezTo>
                    <a:pt x="15283" y="3125"/>
                    <a:pt x="14956" y="3094"/>
                    <a:pt x="14623" y="3094"/>
                  </a:cubicBezTo>
                  <a:cubicBezTo>
                    <a:pt x="14010" y="3094"/>
                    <a:pt x="13378" y="3199"/>
                    <a:pt x="12765" y="3396"/>
                  </a:cubicBezTo>
                  <a:cubicBezTo>
                    <a:pt x="12243" y="2565"/>
                    <a:pt x="11505" y="1875"/>
                    <a:pt x="10647" y="1451"/>
                  </a:cubicBezTo>
                  <a:cubicBezTo>
                    <a:pt x="10064" y="1164"/>
                    <a:pt x="9452" y="1025"/>
                    <a:pt x="8854" y="1025"/>
                  </a:cubicBezTo>
                  <a:cubicBezTo>
                    <a:pt x="8142" y="1025"/>
                    <a:pt x="7448" y="1222"/>
                    <a:pt x="6840" y="1601"/>
                  </a:cubicBezTo>
                  <a:cubicBezTo>
                    <a:pt x="6527" y="1225"/>
                    <a:pt x="6137" y="916"/>
                    <a:pt x="5700" y="691"/>
                  </a:cubicBezTo>
                  <a:cubicBezTo>
                    <a:pt x="5305" y="487"/>
                    <a:pt x="4873" y="384"/>
                    <a:pt x="4441" y="384"/>
                  </a:cubicBezTo>
                  <a:cubicBezTo>
                    <a:pt x="4021" y="384"/>
                    <a:pt x="3601" y="481"/>
                    <a:pt x="3215" y="677"/>
                  </a:cubicBezTo>
                  <a:cubicBezTo>
                    <a:pt x="2826" y="863"/>
                    <a:pt x="2468" y="1115"/>
                    <a:pt x="2167" y="1429"/>
                  </a:cubicBezTo>
                  <a:cubicBezTo>
                    <a:pt x="1623" y="708"/>
                    <a:pt x="876" y="275"/>
                    <a:pt x="49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578650" y="1849425"/>
              <a:ext cx="656700" cy="651400"/>
            </a:xfrm>
            <a:custGeom>
              <a:avLst/>
              <a:gdLst/>
              <a:ahLst/>
              <a:cxnLst/>
              <a:rect l="l" t="t" r="r" b="b"/>
              <a:pathLst>
                <a:path w="26268" h="26056" extrusionOk="0">
                  <a:moveTo>
                    <a:pt x="8544" y="1"/>
                  </a:moveTo>
                  <a:cubicBezTo>
                    <a:pt x="8064" y="1"/>
                    <a:pt x="7615" y="46"/>
                    <a:pt x="7194" y="127"/>
                  </a:cubicBezTo>
                  <a:cubicBezTo>
                    <a:pt x="6376" y="286"/>
                    <a:pt x="5594" y="600"/>
                    <a:pt x="4895" y="1051"/>
                  </a:cubicBezTo>
                  <a:cubicBezTo>
                    <a:pt x="2251" y="2753"/>
                    <a:pt x="1" y="6794"/>
                    <a:pt x="3047" y="16600"/>
                  </a:cubicBezTo>
                  <a:cubicBezTo>
                    <a:pt x="5111" y="23236"/>
                    <a:pt x="9508" y="26056"/>
                    <a:pt x="13879" y="26056"/>
                  </a:cubicBezTo>
                  <a:cubicBezTo>
                    <a:pt x="15958" y="26056"/>
                    <a:pt x="18031" y="25418"/>
                    <a:pt x="19843" y="24249"/>
                  </a:cubicBezTo>
                  <a:cubicBezTo>
                    <a:pt x="20723" y="23683"/>
                    <a:pt x="21519" y="23002"/>
                    <a:pt x="22213" y="22224"/>
                  </a:cubicBezTo>
                  <a:cubicBezTo>
                    <a:pt x="25861" y="18126"/>
                    <a:pt x="26268" y="11534"/>
                    <a:pt x="19817" y="5790"/>
                  </a:cubicBezTo>
                  <a:cubicBezTo>
                    <a:pt x="14894" y="1412"/>
                    <a:pt x="11236" y="1"/>
                    <a:pt x="8544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618350" y="1876350"/>
              <a:ext cx="306400" cy="211575"/>
            </a:xfrm>
            <a:custGeom>
              <a:avLst/>
              <a:gdLst/>
              <a:ahLst/>
              <a:cxnLst/>
              <a:rect l="l" t="t" r="r" b="b"/>
              <a:pathLst>
                <a:path w="12256" h="8463" extrusionOk="0">
                  <a:moveTo>
                    <a:pt x="11380" y="0"/>
                  </a:moveTo>
                  <a:cubicBezTo>
                    <a:pt x="10514" y="354"/>
                    <a:pt x="9603" y="765"/>
                    <a:pt x="8661" y="1243"/>
                  </a:cubicBezTo>
                  <a:cubicBezTo>
                    <a:pt x="6075" y="2565"/>
                    <a:pt x="2900" y="4612"/>
                    <a:pt x="0" y="7689"/>
                  </a:cubicBezTo>
                  <a:cubicBezTo>
                    <a:pt x="5" y="7936"/>
                    <a:pt x="18" y="8197"/>
                    <a:pt x="35" y="8463"/>
                  </a:cubicBezTo>
                  <a:cubicBezTo>
                    <a:pt x="3374" y="4992"/>
                    <a:pt x="7207" y="2799"/>
                    <a:pt x="10094" y="1402"/>
                  </a:cubicBezTo>
                  <a:cubicBezTo>
                    <a:pt x="10850" y="1039"/>
                    <a:pt x="11571" y="717"/>
                    <a:pt x="12256" y="429"/>
                  </a:cubicBezTo>
                  <a:cubicBezTo>
                    <a:pt x="11955" y="274"/>
                    <a:pt x="11663" y="129"/>
                    <a:pt x="113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828125" y="2218100"/>
              <a:ext cx="371525" cy="267750"/>
            </a:xfrm>
            <a:custGeom>
              <a:avLst/>
              <a:gdLst/>
              <a:ahLst/>
              <a:cxnLst/>
              <a:rect l="l" t="t" r="r" b="b"/>
              <a:pathLst>
                <a:path w="14861" h="10710" extrusionOk="0">
                  <a:moveTo>
                    <a:pt x="14834" y="1"/>
                  </a:moveTo>
                  <a:cubicBezTo>
                    <a:pt x="11191" y="4617"/>
                    <a:pt x="6579" y="7539"/>
                    <a:pt x="3228" y="9153"/>
                  </a:cubicBezTo>
                  <a:cubicBezTo>
                    <a:pt x="2176" y="9666"/>
                    <a:pt x="1102" y="10117"/>
                    <a:pt x="1" y="10506"/>
                  </a:cubicBezTo>
                  <a:cubicBezTo>
                    <a:pt x="164" y="10576"/>
                    <a:pt x="332" y="10647"/>
                    <a:pt x="500" y="10709"/>
                  </a:cubicBezTo>
                  <a:cubicBezTo>
                    <a:pt x="1919" y="10205"/>
                    <a:pt x="3303" y="9608"/>
                    <a:pt x="4647" y="8923"/>
                  </a:cubicBezTo>
                  <a:cubicBezTo>
                    <a:pt x="7707" y="7362"/>
                    <a:pt x="11584" y="4780"/>
                    <a:pt x="14860" y="695"/>
                  </a:cubicBezTo>
                  <a:cubicBezTo>
                    <a:pt x="14860" y="465"/>
                    <a:pt x="14852" y="231"/>
                    <a:pt x="148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725125" y="2115750"/>
              <a:ext cx="458375" cy="319125"/>
            </a:xfrm>
            <a:custGeom>
              <a:avLst/>
              <a:gdLst/>
              <a:ahLst/>
              <a:cxnLst/>
              <a:rect l="l" t="t" r="r" b="b"/>
              <a:pathLst>
                <a:path w="18335" h="12765" extrusionOk="0">
                  <a:moveTo>
                    <a:pt x="17800" y="1"/>
                  </a:moveTo>
                  <a:cubicBezTo>
                    <a:pt x="14130" y="4798"/>
                    <a:pt x="9218" y="7459"/>
                    <a:pt x="5770" y="9148"/>
                  </a:cubicBezTo>
                  <a:cubicBezTo>
                    <a:pt x="3913" y="10063"/>
                    <a:pt x="1981" y="10824"/>
                    <a:pt x="0" y="11416"/>
                  </a:cubicBezTo>
                  <a:cubicBezTo>
                    <a:pt x="389" y="11898"/>
                    <a:pt x="814" y="12349"/>
                    <a:pt x="1273" y="12765"/>
                  </a:cubicBezTo>
                  <a:cubicBezTo>
                    <a:pt x="3396" y="12155"/>
                    <a:pt x="5456" y="11337"/>
                    <a:pt x="7423" y="10333"/>
                  </a:cubicBezTo>
                  <a:cubicBezTo>
                    <a:pt x="10699" y="8662"/>
                    <a:pt x="14909" y="5828"/>
                    <a:pt x="18335" y="1256"/>
                  </a:cubicBezTo>
                  <a:cubicBezTo>
                    <a:pt x="18180" y="827"/>
                    <a:pt x="18003" y="407"/>
                    <a:pt x="178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977350" y="1777025"/>
              <a:ext cx="626300" cy="689750"/>
            </a:xfrm>
            <a:custGeom>
              <a:avLst/>
              <a:gdLst/>
              <a:ahLst/>
              <a:cxnLst/>
              <a:rect l="l" t="t" r="r" b="b"/>
              <a:pathLst>
                <a:path w="25052" h="27590" extrusionOk="0">
                  <a:moveTo>
                    <a:pt x="13377" y="1"/>
                  </a:moveTo>
                  <a:cubicBezTo>
                    <a:pt x="10275" y="1"/>
                    <a:pt x="6264" y="2166"/>
                    <a:pt x="3179" y="11626"/>
                  </a:cubicBezTo>
                  <a:cubicBezTo>
                    <a:pt x="0" y="21375"/>
                    <a:pt x="5774" y="27282"/>
                    <a:pt x="12464" y="27578"/>
                  </a:cubicBezTo>
                  <a:cubicBezTo>
                    <a:pt x="12632" y="27585"/>
                    <a:pt x="12800" y="27589"/>
                    <a:pt x="12967" y="27589"/>
                  </a:cubicBezTo>
                  <a:cubicBezTo>
                    <a:pt x="13842" y="27589"/>
                    <a:pt x="14714" y="27492"/>
                    <a:pt x="15568" y="27295"/>
                  </a:cubicBezTo>
                  <a:cubicBezTo>
                    <a:pt x="20913" y="26057"/>
                    <a:pt x="25051" y="20916"/>
                    <a:pt x="23106" y="12502"/>
                  </a:cubicBezTo>
                  <a:cubicBezTo>
                    <a:pt x="21359" y="4937"/>
                    <a:pt x="18658" y="1749"/>
                    <a:pt x="16085" y="582"/>
                  </a:cubicBezTo>
                  <a:cubicBezTo>
                    <a:pt x="15324" y="237"/>
                    <a:pt x="14506" y="43"/>
                    <a:pt x="13671" y="7"/>
                  </a:cubicBezTo>
                  <a:cubicBezTo>
                    <a:pt x="13574" y="3"/>
                    <a:pt x="13476" y="1"/>
                    <a:pt x="13377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1378250" y="1973275"/>
              <a:ext cx="34050" cy="36725"/>
            </a:xfrm>
            <a:custGeom>
              <a:avLst/>
              <a:gdLst/>
              <a:ahLst/>
              <a:cxnLst/>
              <a:rect l="l" t="t" r="r" b="b"/>
              <a:pathLst>
                <a:path w="1362" h="1469" extrusionOk="0">
                  <a:moveTo>
                    <a:pt x="562" y="1420"/>
                  </a:moveTo>
                  <a:cubicBezTo>
                    <a:pt x="230" y="1371"/>
                    <a:pt x="0" y="1031"/>
                    <a:pt x="53" y="655"/>
                  </a:cubicBezTo>
                  <a:cubicBezTo>
                    <a:pt x="102" y="275"/>
                    <a:pt x="434" y="1"/>
                    <a:pt x="796" y="41"/>
                  </a:cubicBezTo>
                  <a:cubicBezTo>
                    <a:pt x="1145" y="80"/>
                    <a:pt x="1362" y="443"/>
                    <a:pt x="1287" y="858"/>
                  </a:cubicBezTo>
                  <a:cubicBezTo>
                    <a:pt x="1220" y="1234"/>
                    <a:pt x="915" y="1469"/>
                    <a:pt x="562" y="142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1327500" y="1848925"/>
              <a:ext cx="60175" cy="122400"/>
            </a:xfrm>
            <a:custGeom>
              <a:avLst/>
              <a:gdLst/>
              <a:ahLst/>
              <a:cxnLst/>
              <a:rect l="l" t="t" r="r" b="b"/>
              <a:pathLst>
                <a:path w="2407" h="4896" extrusionOk="0">
                  <a:moveTo>
                    <a:pt x="1716" y="4533"/>
                  </a:moveTo>
                  <a:cubicBezTo>
                    <a:pt x="903" y="4108"/>
                    <a:pt x="1" y="2304"/>
                    <a:pt x="288" y="1150"/>
                  </a:cubicBezTo>
                  <a:cubicBezTo>
                    <a:pt x="576" y="1"/>
                    <a:pt x="1292" y="262"/>
                    <a:pt x="1646" y="1707"/>
                  </a:cubicBezTo>
                  <a:cubicBezTo>
                    <a:pt x="1999" y="3153"/>
                    <a:pt x="2406" y="4895"/>
                    <a:pt x="1716" y="453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1393375" y="1854675"/>
              <a:ext cx="66475" cy="124925"/>
            </a:xfrm>
            <a:custGeom>
              <a:avLst/>
              <a:gdLst/>
              <a:ahLst/>
              <a:cxnLst/>
              <a:rect l="l" t="t" r="r" b="b"/>
              <a:pathLst>
                <a:path w="2659" h="4997" extrusionOk="0">
                  <a:moveTo>
                    <a:pt x="386" y="4289"/>
                  </a:moveTo>
                  <a:cubicBezTo>
                    <a:pt x="1" y="3454"/>
                    <a:pt x="390" y="1473"/>
                    <a:pt x="1318" y="739"/>
                  </a:cubicBezTo>
                  <a:cubicBezTo>
                    <a:pt x="2251" y="1"/>
                    <a:pt x="2658" y="646"/>
                    <a:pt x="2057" y="2008"/>
                  </a:cubicBezTo>
                  <a:cubicBezTo>
                    <a:pt x="1451" y="3370"/>
                    <a:pt x="713" y="4997"/>
                    <a:pt x="386" y="4289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1414275" y="1930625"/>
              <a:ext cx="90775" cy="64025"/>
            </a:xfrm>
            <a:custGeom>
              <a:avLst/>
              <a:gdLst/>
              <a:ahLst/>
              <a:cxnLst/>
              <a:rect l="l" t="t" r="r" b="b"/>
              <a:pathLst>
                <a:path w="3631" h="2561" extrusionOk="0">
                  <a:moveTo>
                    <a:pt x="3493" y="792"/>
                  </a:moveTo>
                  <a:cubicBezTo>
                    <a:pt x="3630" y="624"/>
                    <a:pt x="3569" y="137"/>
                    <a:pt x="3007" y="71"/>
                  </a:cubicBezTo>
                  <a:cubicBezTo>
                    <a:pt x="2446" y="0"/>
                    <a:pt x="902" y="929"/>
                    <a:pt x="452" y="1742"/>
                  </a:cubicBezTo>
                  <a:cubicBezTo>
                    <a:pt x="1" y="2560"/>
                    <a:pt x="2826" y="1601"/>
                    <a:pt x="3493" y="792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1402450" y="1997375"/>
              <a:ext cx="103475" cy="52425"/>
            </a:xfrm>
            <a:custGeom>
              <a:avLst/>
              <a:gdLst/>
              <a:ahLst/>
              <a:cxnLst/>
              <a:rect l="l" t="t" r="r" b="b"/>
              <a:pathLst>
                <a:path w="4139" h="2097" extrusionOk="0">
                  <a:moveTo>
                    <a:pt x="3423" y="2074"/>
                  </a:moveTo>
                  <a:cubicBezTo>
                    <a:pt x="3639" y="2096"/>
                    <a:pt x="4139" y="1575"/>
                    <a:pt x="3878" y="1070"/>
                  </a:cubicBezTo>
                  <a:cubicBezTo>
                    <a:pt x="3617" y="571"/>
                    <a:pt x="1857" y="1"/>
                    <a:pt x="929" y="89"/>
                  </a:cubicBezTo>
                  <a:cubicBezTo>
                    <a:pt x="0" y="173"/>
                    <a:pt x="2379" y="1972"/>
                    <a:pt x="3423" y="2074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1393375" y="2020700"/>
              <a:ext cx="64800" cy="102925"/>
            </a:xfrm>
            <a:custGeom>
              <a:avLst/>
              <a:gdLst/>
              <a:ahLst/>
              <a:cxnLst/>
              <a:rect l="l" t="t" r="r" b="b"/>
              <a:pathLst>
                <a:path w="2592" h="4117" extrusionOk="0">
                  <a:moveTo>
                    <a:pt x="704" y="275"/>
                  </a:moveTo>
                  <a:cubicBezTo>
                    <a:pt x="1535" y="602"/>
                    <a:pt x="2592" y="2109"/>
                    <a:pt x="2424" y="3113"/>
                  </a:cubicBezTo>
                  <a:cubicBezTo>
                    <a:pt x="2256" y="4117"/>
                    <a:pt x="1535" y="3927"/>
                    <a:pt x="1049" y="2702"/>
                  </a:cubicBezTo>
                  <a:cubicBezTo>
                    <a:pt x="567" y="1477"/>
                    <a:pt x="1" y="0"/>
                    <a:pt x="704" y="275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1338450" y="2015050"/>
              <a:ext cx="57625" cy="109250"/>
            </a:xfrm>
            <a:custGeom>
              <a:avLst/>
              <a:gdLst/>
              <a:ahLst/>
              <a:cxnLst/>
              <a:rect l="l" t="t" r="r" b="b"/>
              <a:pathLst>
                <a:path w="2305" h="4370" extrusionOk="0">
                  <a:moveTo>
                    <a:pt x="1853" y="593"/>
                  </a:moveTo>
                  <a:cubicBezTo>
                    <a:pt x="2304" y="1292"/>
                    <a:pt x="2127" y="3016"/>
                    <a:pt x="1292" y="3693"/>
                  </a:cubicBezTo>
                  <a:cubicBezTo>
                    <a:pt x="460" y="4369"/>
                    <a:pt x="1" y="3834"/>
                    <a:pt x="452" y="2636"/>
                  </a:cubicBezTo>
                  <a:cubicBezTo>
                    <a:pt x="907" y="1438"/>
                    <a:pt x="1468" y="1"/>
                    <a:pt x="1853" y="59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1282400" y="1999025"/>
              <a:ext cx="86700" cy="68675"/>
            </a:xfrm>
            <a:custGeom>
              <a:avLst/>
              <a:gdLst/>
              <a:ahLst/>
              <a:cxnLst/>
              <a:rect l="l" t="t" r="r" b="b"/>
              <a:pathLst>
                <a:path w="3468" h="2747" extrusionOk="0">
                  <a:moveTo>
                    <a:pt x="125" y="2043"/>
                  </a:moveTo>
                  <a:cubicBezTo>
                    <a:pt x="1" y="2220"/>
                    <a:pt x="103" y="2698"/>
                    <a:pt x="669" y="2724"/>
                  </a:cubicBezTo>
                  <a:cubicBezTo>
                    <a:pt x="1230" y="2746"/>
                    <a:pt x="2698" y="1699"/>
                    <a:pt x="3083" y="850"/>
                  </a:cubicBezTo>
                  <a:cubicBezTo>
                    <a:pt x="3467" y="1"/>
                    <a:pt x="731" y="1181"/>
                    <a:pt x="125" y="204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1274350" y="1950400"/>
              <a:ext cx="105900" cy="48550"/>
            </a:xfrm>
            <a:custGeom>
              <a:avLst/>
              <a:gdLst/>
              <a:ahLst/>
              <a:cxnLst/>
              <a:rect l="l" t="t" r="r" b="b"/>
              <a:pathLst>
                <a:path w="4236" h="1942" extrusionOk="0">
                  <a:moveTo>
                    <a:pt x="672" y="5"/>
                  </a:moveTo>
                  <a:cubicBezTo>
                    <a:pt x="456" y="1"/>
                    <a:pt x="0" y="558"/>
                    <a:pt x="296" y="1040"/>
                  </a:cubicBezTo>
                  <a:cubicBezTo>
                    <a:pt x="597" y="1521"/>
                    <a:pt x="2397" y="1941"/>
                    <a:pt x="3316" y="1782"/>
                  </a:cubicBezTo>
                  <a:cubicBezTo>
                    <a:pt x="4236" y="1623"/>
                    <a:pt x="1720" y="23"/>
                    <a:pt x="672" y="5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1228800" y="2197225"/>
              <a:ext cx="36825" cy="39150"/>
            </a:xfrm>
            <a:custGeom>
              <a:avLst/>
              <a:gdLst/>
              <a:ahLst/>
              <a:cxnLst/>
              <a:rect l="l" t="t" r="r" b="b"/>
              <a:pathLst>
                <a:path w="1473" h="1566" extrusionOk="0">
                  <a:moveTo>
                    <a:pt x="1110" y="1380"/>
                  </a:moveTo>
                  <a:cubicBezTo>
                    <a:pt x="836" y="1565"/>
                    <a:pt x="434" y="1468"/>
                    <a:pt x="222" y="1163"/>
                  </a:cubicBezTo>
                  <a:cubicBezTo>
                    <a:pt x="1" y="845"/>
                    <a:pt x="58" y="420"/>
                    <a:pt x="354" y="204"/>
                  </a:cubicBezTo>
                  <a:cubicBezTo>
                    <a:pt x="637" y="0"/>
                    <a:pt x="1040" y="120"/>
                    <a:pt x="1265" y="473"/>
                  </a:cubicBezTo>
                  <a:cubicBezTo>
                    <a:pt x="1473" y="792"/>
                    <a:pt x="1407" y="1176"/>
                    <a:pt x="1110" y="138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1111525" y="2140625"/>
              <a:ext cx="116425" cy="77500"/>
            </a:xfrm>
            <a:custGeom>
              <a:avLst/>
              <a:gdLst/>
              <a:ahLst/>
              <a:cxnLst/>
              <a:rect l="l" t="t" r="r" b="b"/>
              <a:pathLst>
                <a:path w="4657" h="3100" extrusionOk="0">
                  <a:moveTo>
                    <a:pt x="3900" y="2865"/>
                  </a:moveTo>
                  <a:cubicBezTo>
                    <a:pt x="3016" y="3100"/>
                    <a:pt x="1128" y="2379"/>
                    <a:pt x="562" y="1336"/>
                  </a:cubicBezTo>
                  <a:cubicBezTo>
                    <a:pt x="1" y="292"/>
                    <a:pt x="704" y="0"/>
                    <a:pt x="1942" y="827"/>
                  </a:cubicBezTo>
                  <a:cubicBezTo>
                    <a:pt x="3175" y="1654"/>
                    <a:pt x="4656" y="2667"/>
                    <a:pt x="3900" y="2865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1185375" y="2079400"/>
              <a:ext cx="65350" cy="118175"/>
            </a:xfrm>
            <a:custGeom>
              <a:avLst/>
              <a:gdLst/>
              <a:ahLst/>
              <a:cxnLst/>
              <a:rect l="l" t="t" r="r" b="b"/>
              <a:pathLst>
                <a:path w="2614" h="4727" extrusionOk="0">
                  <a:moveTo>
                    <a:pt x="1897" y="4421"/>
                  </a:moveTo>
                  <a:cubicBezTo>
                    <a:pt x="1052" y="4063"/>
                    <a:pt x="0" y="2339"/>
                    <a:pt x="190" y="1172"/>
                  </a:cubicBezTo>
                  <a:cubicBezTo>
                    <a:pt x="380" y="0"/>
                    <a:pt x="1114" y="199"/>
                    <a:pt x="1587" y="1609"/>
                  </a:cubicBezTo>
                  <a:cubicBezTo>
                    <a:pt x="2065" y="3020"/>
                    <a:pt x="2613" y="4726"/>
                    <a:pt x="1897" y="442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1252225" y="2101500"/>
              <a:ext cx="46900" cy="104925"/>
            </a:xfrm>
            <a:custGeom>
              <a:avLst/>
              <a:gdLst/>
              <a:ahLst/>
              <a:cxnLst/>
              <a:rect l="l" t="t" r="r" b="b"/>
              <a:pathLst>
                <a:path w="1876" h="4197" extrusionOk="0">
                  <a:moveTo>
                    <a:pt x="1827" y="531"/>
                  </a:moveTo>
                  <a:cubicBezTo>
                    <a:pt x="1814" y="314"/>
                    <a:pt x="1438" y="0"/>
                    <a:pt x="978" y="328"/>
                  </a:cubicBezTo>
                  <a:cubicBezTo>
                    <a:pt x="518" y="659"/>
                    <a:pt x="1" y="2383"/>
                    <a:pt x="222" y="3290"/>
                  </a:cubicBezTo>
                  <a:cubicBezTo>
                    <a:pt x="443" y="4196"/>
                    <a:pt x="1876" y="1579"/>
                    <a:pt x="1827" y="53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1259200" y="2165825"/>
              <a:ext cx="100050" cy="53750"/>
            </a:xfrm>
            <a:custGeom>
              <a:avLst/>
              <a:gdLst/>
              <a:ahLst/>
              <a:cxnLst/>
              <a:rect l="l" t="t" r="r" b="b"/>
              <a:pathLst>
                <a:path w="4002" h="2150" extrusionOk="0">
                  <a:moveTo>
                    <a:pt x="3812" y="1243"/>
                  </a:moveTo>
                  <a:cubicBezTo>
                    <a:pt x="3984" y="1110"/>
                    <a:pt x="4002" y="390"/>
                    <a:pt x="3471" y="195"/>
                  </a:cubicBezTo>
                  <a:cubicBezTo>
                    <a:pt x="2941" y="1"/>
                    <a:pt x="1261" y="770"/>
                    <a:pt x="633" y="1460"/>
                  </a:cubicBezTo>
                  <a:cubicBezTo>
                    <a:pt x="1" y="2149"/>
                    <a:pt x="2972" y="1871"/>
                    <a:pt x="3812" y="124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1265400" y="2224950"/>
              <a:ext cx="111200" cy="61275"/>
            </a:xfrm>
            <a:custGeom>
              <a:avLst/>
              <a:gdLst/>
              <a:ahLst/>
              <a:cxnLst/>
              <a:rect l="l" t="t" r="r" b="b"/>
              <a:pathLst>
                <a:path w="4448" h="2451" extrusionOk="0">
                  <a:moveTo>
                    <a:pt x="708" y="319"/>
                  </a:moveTo>
                  <a:cubicBezTo>
                    <a:pt x="1539" y="1"/>
                    <a:pt x="3338" y="399"/>
                    <a:pt x="3891" y="1252"/>
                  </a:cubicBezTo>
                  <a:cubicBezTo>
                    <a:pt x="4448" y="2101"/>
                    <a:pt x="3785" y="2450"/>
                    <a:pt x="2600" y="1876"/>
                  </a:cubicBezTo>
                  <a:cubicBezTo>
                    <a:pt x="1415" y="1296"/>
                    <a:pt x="0" y="589"/>
                    <a:pt x="708" y="319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1248150" y="2247950"/>
              <a:ext cx="63125" cy="97400"/>
            </a:xfrm>
            <a:custGeom>
              <a:avLst/>
              <a:gdLst/>
              <a:ahLst/>
              <a:cxnLst/>
              <a:rect l="l" t="t" r="r" b="b"/>
              <a:pathLst>
                <a:path w="2525" h="3896" extrusionOk="0">
                  <a:moveTo>
                    <a:pt x="686" y="177"/>
                  </a:moveTo>
                  <a:cubicBezTo>
                    <a:pt x="1490" y="385"/>
                    <a:pt x="2525" y="1778"/>
                    <a:pt x="2366" y="2839"/>
                  </a:cubicBezTo>
                  <a:cubicBezTo>
                    <a:pt x="2211" y="3896"/>
                    <a:pt x="1512" y="3816"/>
                    <a:pt x="1035" y="2627"/>
                  </a:cubicBezTo>
                  <a:cubicBezTo>
                    <a:pt x="557" y="1437"/>
                    <a:pt x="0" y="1"/>
                    <a:pt x="686" y="177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1202400" y="2240225"/>
              <a:ext cx="45000" cy="106575"/>
            </a:xfrm>
            <a:custGeom>
              <a:avLst/>
              <a:gdLst/>
              <a:ahLst/>
              <a:cxnLst/>
              <a:rect l="l" t="t" r="r" b="b"/>
              <a:pathLst>
                <a:path w="1800" h="4263" extrusionOk="0">
                  <a:moveTo>
                    <a:pt x="137" y="3763"/>
                  </a:moveTo>
                  <a:cubicBezTo>
                    <a:pt x="164" y="3979"/>
                    <a:pt x="562" y="4262"/>
                    <a:pt x="995" y="3900"/>
                  </a:cubicBezTo>
                  <a:cubicBezTo>
                    <a:pt x="1424" y="3533"/>
                    <a:pt x="1799" y="1773"/>
                    <a:pt x="1508" y="884"/>
                  </a:cubicBezTo>
                  <a:cubicBezTo>
                    <a:pt x="1216" y="0"/>
                    <a:pt x="0" y="2724"/>
                    <a:pt x="137" y="376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1138600" y="2226625"/>
              <a:ext cx="97200" cy="59600"/>
            </a:xfrm>
            <a:custGeom>
              <a:avLst/>
              <a:gdLst/>
              <a:ahLst/>
              <a:cxnLst/>
              <a:rect l="l" t="t" r="r" b="b"/>
              <a:pathLst>
                <a:path w="3888" h="2384" extrusionOk="0">
                  <a:moveTo>
                    <a:pt x="160" y="1216"/>
                  </a:moveTo>
                  <a:cubicBezTo>
                    <a:pt x="1" y="1362"/>
                    <a:pt x="41" y="2078"/>
                    <a:pt x="585" y="2233"/>
                  </a:cubicBezTo>
                  <a:cubicBezTo>
                    <a:pt x="1133" y="2383"/>
                    <a:pt x="2742" y="1481"/>
                    <a:pt x="3317" y="739"/>
                  </a:cubicBezTo>
                  <a:cubicBezTo>
                    <a:pt x="3887" y="0"/>
                    <a:pt x="947" y="522"/>
                    <a:pt x="160" y="1216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1482800" y="2156000"/>
              <a:ext cx="63300" cy="101250"/>
            </a:xfrm>
            <a:custGeom>
              <a:avLst/>
              <a:gdLst/>
              <a:ahLst/>
              <a:cxnLst/>
              <a:rect l="l" t="t" r="r" b="b"/>
              <a:pathLst>
                <a:path w="2532" h="4050" extrusionOk="0">
                  <a:moveTo>
                    <a:pt x="689" y="1"/>
                  </a:moveTo>
                  <a:cubicBezTo>
                    <a:pt x="463" y="1"/>
                    <a:pt x="274" y="251"/>
                    <a:pt x="191" y="765"/>
                  </a:cubicBezTo>
                  <a:cubicBezTo>
                    <a:pt x="1" y="1937"/>
                    <a:pt x="1057" y="3656"/>
                    <a:pt x="1902" y="4015"/>
                  </a:cubicBezTo>
                  <a:cubicBezTo>
                    <a:pt x="1958" y="4038"/>
                    <a:pt x="2007" y="4049"/>
                    <a:pt x="2048" y="4049"/>
                  </a:cubicBezTo>
                  <a:cubicBezTo>
                    <a:pt x="2532" y="4049"/>
                    <a:pt x="2028" y="2502"/>
                    <a:pt x="1592" y="1203"/>
                  </a:cubicBezTo>
                  <a:cubicBezTo>
                    <a:pt x="1327" y="411"/>
                    <a:pt x="978" y="1"/>
                    <a:pt x="689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1096975" y="1968775"/>
              <a:ext cx="44650" cy="84100"/>
            </a:xfrm>
            <a:custGeom>
              <a:avLst/>
              <a:gdLst/>
              <a:ahLst/>
              <a:cxnLst/>
              <a:rect l="l" t="t" r="r" b="b"/>
              <a:pathLst>
                <a:path w="1786" h="3364" extrusionOk="0">
                  <a:moveTo>
                    <a:pt x="1328" y="1"/>
                  </a:moveTo>
                  <a:cubicBezTo>
                    <a:pt x="893" y="1"/>
                    <a:pt x="0" y="2153"/>
                    <a:pt x="119" y="3050"/>
                  </a:cubicBezTo>
                  <a:cubicBezTo>
                    <a:pt x="136" y="3192"/>
                    <a:pt x="313" y="3363"/>
                    <a:pt x="554" y="3363"/>
                  </a:cubicBezTo>
                  <a:cubicBezTo>
                    <a:pt x="682" y="3363"/>
                    <a:pt x="827" y="3315"/>
                    <a:pt x="976" y="3187"/>
                  </a:cubicBezTo>
                  <a:cubicBezTo>
                    <a:pt x="1410" y="2820"/>
                    <a:pt x="1785" y="1061"/>
                    <a:pt x="1494" y="176"/>
                  </a:cubicBezTo>
                  <a:cubicBezTo>
                    <a:pt x="1454" y="55"/>
                    <a:pt x="1396" y="1"/>
                    <a:pt x="132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1091200" y="1946975"/>
              <a:ext cx="29300" cy="29975"/>
            </a:xfrm>
            <a:custGeom>
              <a:avLst/>
              <a:gdLst/>
              <a:ahLst/>
              <a:cxnLst/>
              <a:rect l="l" t="t" r="r" b="b"/>
              <a:pathLst>
                <a:path w="1172" h="1199" extrusionOk="0">
                  <a:moveTo>
                    <a:pt x="566" y="0"/>
                  </a:moveTo>
                  <a:cubicBezTo>
                    <a:pt x="376" y="381"/>
                    <a:pt x="186" y="779"/>
                    <a:pt x="0" y="1199"/>
                  </a:cubicBezTo>
                  <a:cubicBezTo>
                    <a:pt x="398" y="942"/>
                    <a:pt x="761" y="637"/>
                    <a:pt x="977" y="359"/>
                  </a:cubicBezTo>
                  <a:cubicBezTo>
                    <a:pt x="1172" y="111"/>
                    <a:pt x="960" y="5"/>
                    <a:pt x="56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1033725" y="2173525"/>
              <a:ext cx="28100" cy="71025"/>
            </a:xfrm>
            <a:custGeom>
              <a:avLst/>
              <a:gdLst/>
              <a:ahLst/>
              <a:cxnLst/>
              <a:rect l="l" t="t" r="r" b="b"/>
              <a:pathLst>
                <a:path w="1124" h="2841" extrusionOk="0">
                  <a:moveTo>
                    <a:pt x="640" y="0"/>
                  </a:moveTo>
                  <a:cubicBezTo>
                    <a:pt x="521" y="0"/>
                    <a:pt x="386" y="40"/>
                    <a:pt x="243" y="144"/>
                  </a:cubicBezTo>
                  <a:cubicBezTo>
                    <a:pt x="164" y="205"/>
                    <a:pt x="93" y="285"/>
                    <a:pt x="40" y="373"/>
                  </a:cubicBezTo>
                  <a:cubicBezTo>
                    <a:pt x="0" y="1196"/>
                    <a:pt x="40" y="2023"/>
                    <a:pt x="155" y="2840"/>
                  </a:cubicBezTo>
                  <a:cubicBezTo>
                    <a:pt x="615" y="2182"/>
                    <a:pt x="1123" y="979"/>
                    <a:pt x="1092" y="347"/>
                  </a:cubicBezTo>
                  <a:cubicBezTo>
                    <a:pt x="1083" y="198"/>
                    <a:pt x="902" y="0"/>
                    <a:pt x="64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1041675" y="2237350"/>
              <a:ext cx="80825" cy="42475"/>
            </a:xfrm>
            <a:custGeom>
              <a:avLst/>
              <a:gdLst/>
              <a:ahLst/>
              <a:cxnLst/>
              <a:rect l="l" t="t" r="r" b="b"/>
              <a:pathLst>
                <a:path w="3233" h="1699" extrusionOk="0">
                  <a:moveTo>
                    <a:pt x="2494" y="1"/>
                  </a:moveTo>
                  <a:cubicBezTo>
                    <a:pt x="1870" y="1"/>
                    <a:pt x="627" y="583"/>
                    <a:pt x="1" y="1158"/>
                  </a:cubicBezTo>
                  <a:cubicBezTo>
                    <a:pt x="40" y="1331"/>
                    <a:pt x="85" y="1503"/>
                    <a:pt x="129" y="1676"/>
                  </a:cubicBezTo>
                  <a:cubicBezTo>
                    <a:pt x="235" y="1691"/>
                    <a:pt x="361" y="1699"/>
                    <a:pt x="500" y="1699"/>
                  </a:cubicBezTo>
                  <a:cubicBezTo>
                    <a:pt x="1304" y="1699"/>
                    <a:pt x="2545" y="1448"/>
                    <a:pt x="3042" y="1074"/>
                  </a:cubicBezTo>
                  <a:cubicBezTo>
                    <a:pt x="3215" y="946"/>
                    <a:pt x="3232" y="226"/>
                    <a:pt x="2702" y="31"/>
                  </a:cubicBezTo>
                  <a:cubicBezTo>
                    <a:pt x="2645" y="10"/>
                    <a:pt x="2574" y="1"/>
                    <a:pt x="2494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1414550" y="2215750"/>
              <a:ext cx="110825" cy="64050"/>
            </a:xfrm>
            <a:custGeom>
              <a:avLst/>
              <a:gdLst/>
              <a:ahLst/>
              <a:cxnLst/>
              <a:rect l="l" t="t" r="r" b="b"/>
              <a:pathLst>
                <a:path w="4433" h="2562" extrusionOk="0">
                  <a:moveTo>
                    <a:pt x="548" y="1"/>
                  </a:moveTo>
                  <a:cubicBezTo>
                    <a:pt x="124" y="1"/>
                    <a:pt x="1" y="357"/>
                    <a:pt x="343" y="988"/>
                  </a:cubicBezTo>
                  <a:cubicBezTo>
                    <a:pt x="833" y="1898"/>
                    <a:pt x="2331" y="2562"/>
                    <a:pt x="3295" y="2562"/>
                  </a:cubicBezTo>
                  <a:cubicBezTo>
                    <a:pt x="3437" y="2562"/>
                    <a:pt x="3567" y="2548"/>
                    <a:pt x="3681" y="2518"/>
                  </a:cubicBezTo>
                  <a:cubicBezTo>
                    <a:pt x="4433" y="2319"/>
                    <a:pt x="2956" y="1306"/>
                    <a:pt x="1718" y="479"/>
                  </a:cubicBezTo>
                  <a:cubicBezTo>
                    <a:pt x="1231" y="153"/>
                    <a:pt x="825" y="1"/>
                    <a:pt x="54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1051175" y="2297525"/>
              <a:ext cx="83975" cy="48775"/>
            </a:xfrm>
            <a:custGeom>
              <a:avLst/>
              <a:gdLst/>
              <a:ahLst/>
              <a:cxnLst/>
              <a:rect l="l" t="t" r="r" b="b"/>
              <a:pathLst>
                <a:path w="3359" h="1951" extrusionOk="0">
                  <a:moveTo>
                    <a:pt x="513" y="1"/>
                  </a:moveTo>
                  <a:cubicBezTo>
                    <a:pt x="328" y="1"/>
                    <a:pt x="154" y="17"/>
                    <a:pt x="1" y="51"/>
                  </a:cubicBezTo>
                  <a:cubicBezTo>
                    <a:pt x="120" y="378"/>
                    <a:pt x="253" y="692"/>
                    <a:pt x="399" y="993"/>
                  </a:cubicBezTo>
                  <a:cubicBezTo>
                    <a:pt x="783" y="1214"/>
                    <a:pt x="1256" y="1448"/>
                    <a:pt x="1698" y="1665"/>
                  </a:cubicBezTo>
                  <a:cubicBezTo>
                    <a:pt x="2099" y="1861"/>
                    <a:pt x="2440" y="1951"/>
                    <a:pt x="2694" y="1951"/>
                  </a:cubicBezTo>
                  <a:cubicBezTo>
                    <a:pt x="3192" y="1951"/>
                    <a:pt x="3358" y="1607"/>
                    <a:pt x="2990" y="1042"/>
                  </a:cubicBezTo>
                  <a:cubicBezTo>
                    <a:pt x="2565" y="386"/>
                    <a:pt x="1406" y="1"/>
                    <a:pt x="51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1550900" y="2184950"/>
              <a:ext cx="16700" cy="69950"/>
            </a:xfrm>
            <a:custGeom>
              <a:avLst/>
              <a:gdLst/>
              <a:ahLst/>
              <a:cxnLst/>
              <a:rect l="l" t="t" r="r" b="b"/>
              <a:pathLst>
                <a:path w="668" h="2798" extrusionOk="0">
                  <a:moveTo>
                    <a:pt x="650" y="0"/>
                  </a:moveTo>
                  <a:lnTo>
                    <a:pt x="650" y="0"/>
                  </a:lnTo>
                  <a:cubicBezTo>
                    <a:pt x="292" y="641"/>
                    <a:pt x="0" y="1884"/>
                    <a:pt x="173" y="2609"/>
                  </a:cubicBezTo>
                  <a:cubicBezTo>
                    <a:pt x="205" y="2740"/>
                    <a:pt x="262" y="2798"/>
                    <a:pt x="336" y="2798"/>
                  </a:cubicBezTo>
                  <a:cubicBezTo>
                    <a:pt x="362" y="2798"/>
                    <a:pt x="390" y="2791"/>
                    <a:pt x="420" y="2777"/>
                  </a:cubicBezTo>
                  <a:cubicBezTo>
                    <a:pt x="593" y="1862"/>
                    <a:pt x="668" y="929"/>
                    <a:pt x="65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1357675" y="2366450"/>
              <a:ext cx="46625" cy="82325"/>
            </a:xfrm>
            <a:custGeom>
              <a:avLst/>
              <a:gdLst/>
              <a:ahLst/>
              <a:cxnLst/>
              <a:rect l="l" t="t" r="r" b="b"/>
              <a:pathLst>
                <a:path w="1865" h="3293" extrusionOk="0">
                  <a:moveTo>
                    <a:pt x="1370" y="0"/>
                  </a:moveTo>
                  <a:cubicBezTo>
                    <a:pt x="1251" y="0"/>
                    <a:pt x="1116" y="40"/>
                    <a:pt x="974" y="142"/>
                  </a:cubicBezTo>
                  <a:cubicBezTo>
                    <a:pt x="514" y="473"/>
                    <a:pt x="1" y="2197"/>
                    <a:pt x="218" y="3104"/>
                  </a:cubicBezTo>
                  <a:cubicBezTo>
                    <a:pt x="249" y="3235"/>
                    <a:pt x="306" y="3293"/>
                    <a:pt x="380" y="3293"/>
                  </a:cubicBezTo>
                  <a:cubicBezTo>
                    <a:pt x="820" y="3293"/>
                    <a:pt x="1864" y="1242"/>
                    <a:pt x="1822" y="345"/>
                  </a:cubicBezTo>
                  <a:cubicBezTo>
                    <a:pt x="1813" y="196"/>
                    <a:pt x="1632" y="0"/>
                    <a:pt x="137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1356250" y="1783050"/>
              <a:ext cx="36275" cy="32050"/>
            </a:xfrm>
            <a:custGeom>
              <a:avLst/>
              <a:gdLst/>
              <a:ahLst/>
              <a:cxnLst/>
              <a:rect l="l" t="t" r="r" b="b"/>
              <a:pathLst>
                <a:path w="1451" h="1282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111"/>
                    <a:pt x="84" y="222"/>
                    <a:pt x="129" y="328"/>
                  </a:cubicBezTo>
                  <a:cubicBezTo>
                    <a:pt x="381" y="961"/>
                    <a:pt x="699" y="1281"/>
                    <a:pt x="963" y="1281"/>
                  </a:cubicBezTo>
                  <a:cubicBezTo>
                    <a:pt x="1185" y="1281"/>
                    <a:pt x="1370" y="1057"/>
                    <a:pt x="1451" y="606"/>
                  </a:cubicBezTo>
                  <a:cubicBezTo>
                    <a:pt x="1274" y="509"/>
                    <a:pt x="1101" y="421"/>
                    <a:pt x="929" y="341"/>
                  </a:cubicBezTo>
                  <a:cubicBezTo>
                    <a:pt x="628" y="204"/>
                    <a:pt x="314" y="94"/>
                    <a:pt x="0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1290700" y="2349850"/>
              <a:ext cx="63275" cy="101175"/>
            </a:xfrm>
            <a:custGeom>
              <a:avLst/>
              <a:gdLst/>
              <a:ahLst/>
              <a:cxnLst/>
              <a:rect l="l" t="t" r="r" b="b"/>
              <a:pathLst>
                <a:path w="2531" h="4047" extrusionOk="0">
                  <a:moveTo>
                    <a:pt x="688" y="1"/>
                  </a:moveTo>
                  <a:cubicBezTo>
                    <a:pt x="462" y="1"/>
                    <a:pt x="274" y="250"/>
                    <a:pt x="191" y="761"/>
                  </a:cubicBezTo>
                  <a:cubicBezTo>
                    <a:pt x="1" y="1933"/>
                    <a:pt x="1057" y="3657"/>
                    <a:pt x="1902" y="4011"/>
                  </a:cubicBezTo>
                  <a:cubicBezTo>
                    <a:pt x="1959" y="4035"/>
                    <a:pt x="2008" y="4047"/>
                    <a:pt x="2049" y="4047"/>
                  </a:cubicBezTo>
                  <a:cubicBezTo>
                    <a:pt x="2530" y="4047"/>
                    <a:pt x="2028" y="2502"/>
                    <a:pt x="1592" y="1203"/>
                  </a:cubicBezTo>
                  <a:cubicBezTo>
                    <a:pt x="1326" y="411"/>
                    <a:pt x="977" y="1"/>
                    <a:pt x="68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1290050" y="1777025"/>
              <a:ext cx="36700" cy="42725"/>
            </a:xfrm>
            <a:custGeom>
              <a:avLst/>
              <a:gdLst/>
              <a:ahLst/>
              <a:cxnLst/>
              <a:rect l="l" t="t" r="r" b="b"/>
              <a:pathLst>
                <a:path w="1468" h="1709" extrusionOk="0">
                  <a:moveTo>
                    <a:pt x="853" y="0"/>
                  </a:moveTo>
                  <a:cubicBezTo>
                    <a:pt x="657" y="0"/>
                    <a:pt x="462" y="9"/>
                    <a:pt x="265" y="30"/>
                  </a:cubicBezTo>
                  <a:cubicBezTo>
                    <a:pt x="102" y="542"/>
                    <a:pt x="0" y="1060"/>
                    <a:pt x="44" y="1396"/>
                  </a:cubicBezTo>
                  <a:cubicBezTo>
                    <a:pt x="64" y="1537"/>
                    <a:pt x="241" y="1709"/>
                    <a:pt x="482" y="1709"/>
                  </a:cubicBezTo>
                  <a:cubicBezTo>
                    <a:pt x="610" y="1709"/>
                    <a:pt x="756" y="1660"/>
                    <a:pt x="906" y="1533"/>
                  </a:cubicBezTo>
                  <a:cubicBezTo>
                    <a:pt x="1145" y="1329"/>
                    <a:pt x="1366" y="702"/>
                    <a:pt x="1468" y="25"/>
                  </a:cubicBezTo>
                  <a:cubicBezTo>
                    <a:pt x="1366" y="16"/>
                    <a:pt x="1265" y="12"/>
                    <a:pt x="1163" y="7"/>
                  </a:cubicBezTo>
                  <a:cubicBezTo>
                    <a:pt x="1059" y="3"/>
                    <a:pt x="956" y="0"/>
                    <a:pt x="853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1222525" y="2409575"/>
              <a:ext cx="96825" cy="57175"/>
            </a:xfrm>
            <a:custGeom>
              <a:avLst/>
              <a:gdLst/>
              <a:ahLst/>
              <a:cxnLst/>
              <a:rect l="l" t="t" r="r" b="b"/>
              <a:pathLst>
                <a:path w="3873" h="2287" extrusionOk="0">
                  <a:moveTo>
                    <a:pt x="548" y="1"/>
                  </a:moveTo>
                  <a:cubicBezTo>
                    <a:pt x="124" y="1"/>
                    <a:pt x="0" y="358"/>
                    <a:pt x="340" y="990"/>
                  </a:cubicBezTo>
                  <a:cubicBezTo>
                    <a:pt x="619" y="1498"/>
                    <a:pt x="1207" y="1927"/>
                    <a:pt x="1843" y="2210"/>
                  </a:cubicBezTo>
                  <a:cubicBezTo>
                    <a:pt x="2113" y="2241"/>
                    <a:pt x="2383" y="2263"/>
                    <a:pt x="2657" y="2276"/>
                  </a:cubicBezTo>
                  <a:cubicBezTo>
                    <a:pt x="2818" y="2283"/>
                    <a:pt x="2979" y="2287"/>
                    <a:pt x="3141" y="2287"/>
                  </a:cubicBezTo>
                  <a:cubicBezTo>
                    <a:pt x="3385" y="2287"/>
                    <a:pt x="3629" y="2279"/>
                    <a:pt x="3873" y="2263"/>
                  </a:cubicBezTo>
                  <a:cubicBezTo>
                    <a:pt x="3762" y="1865"/>
                    <a:pt x="2670" y="1118"/>
                    <a:pt x="1720" y="481"/>
                  </a:cubicBezTo>
                  <a:cubicBezTo>
                    <a:pt x="1231" y="153"/>
                    <a:pt x="825" y="1"/>
                    <a:pt x="54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1436050" y="2302625"/>
              <a:ext cx="87850" cy="46675"/>
            </a:xfrm>
            <a:custGeom>
              <a:avLst/>
              <a:gdLst/>
              <a:ahLst/>
              <a:cxnLst/>
              <a:rect l="l" t="t" r="r" b="b"/>
              <a:pathLst>
                <a:path w="3514" h="1867" extrusionOk="0">
                  <a:moveTo>
                    <a:pt x="2887" y="0"/>
                  </a:moveTo>
                  <a:cubicBezTo>
                    <a:pt x="2117" y="0"/>
                    <a:pt x="681" y="379"/>
                    <a:pt x="169" y="833"/>
                  </a:cubicBezTo>
                  <a:cubicBezTo>
                    <a:pt x="1" y="979"/>
                    <a:pt x="45" y="1695"/>
                    <a:pt x="589" y="1850"/>
                  </a:cubicBezTo>
                  <a:cubicBezTo>
                    <a:pt x="630" y="1861"/>
                    <a:pt x="677" y="1867"/>
                    <a:pt x="729" y="1867"/>
                  </a:cubicBezTo>
                  <a:cubicBezTo>
                    <a:pt x="1372" y="1867"/>
                    <a:pt x="2789" y="1047"/>
                    <a:pt x="3316" y="360"/>
                  </a:cubicBezTo>
                  <a:cubicBezTo>
                    <a:pt x="3513" y="105"/>
                    <a:pt x="3292" y="0"/>
                    <a:pt x="288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1341425" y="2460075"/>
              <a:ext cx="15500" cy="4000"/>
            </a:xfrm>
            <a:custGeom>
              <a:avLst/>
              <a:gdLst/>
              <a:ahLst/>
              <a:cxnLst/>
              <a:rect l="l" t="t" r="r" b="b"/>
              <a:pathLst>
                <a:path w="620" h="160" extrusionOk="0">
                  <a:moveTo>
                    <a:pt x="383" y="1"/>
                  </a:moveTo>
                  <a:cubicBezTo>
                    <a:pt x="271" y="1"/>
                    <a:pt x="160" y="35"/>
                    <a:pt x="67" y="102"/>
                  </a:cubicBezTo>
                  <a:cubicBezTo>
                    <a:pt x="41" y="119"/>
                    <a:pt x="19" y="137"/>
                    <a:pt x="1" y="159"/>
                  </a:cubicBezTo>
                  <a:cubicBezTo>
                    <a:pt x="209" y="128"/>
                    <a:pt x="412" y="93"/>
                    <a:pt x="620" y="53"/>
                  </a:cubicBezTo>
                  <a:cubicBezTo>
                    <a:pt x="544" y="18"/>
                    <a:pt x="463" y="1"/>
                    <a:pt x="38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1393275" y="2431000"/>
              <a:ext cx="45775" cy="20800"/>
            </a:xfrm>
            <a:custGeom>
              <a:avLst/>
              <a:gdLst/>
              <a:ahLst/>
              <a:cxnLst/>
              <a:rect l="l" t="t" r="r" b="b"/>
              <a:pathLst>
                <a:path w="1831" h="832" extrusionOk="0">
                  <a:moveTo>
                    <a:pt x="1831" y="0"/>
                  </a:moveTo>
                  <a:lnTo>
                    <a:pt x="1831" y="0"/>
                  </a:lnTo>
                  <a:cubicBezTo>
                    <a:pt x="1300" y="102"/>
                    <a:pt x="558" y="442"/>
                    <a:pt x="1" y="831"/>
                  </a:cubicBezTo>
                  <a:cubicBezTo>
                    <a:pt x="637" y="610"/>
                    <a:pt x="1247" y="336"/>
                    <a:pt x="1831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1506450" y="2324400"/>
              <a:ext cx="30550" cy="49700"/>
            </a:xfrm>
            <a:custGeom>
              <a:avLst/>
              <a:gdLst/>
              <a:ahLst/>
              <a:cxnLst/>
              <a:rect l="l" t="t" r="r" b="b"/>
              <a:pathLst>
                <a:path w="1222" h="1988" extrusionOk="0">
                  <a:moveTo>
                    <a:pt x="1080" y="0"/>
                  </a:moveTo>
                  <a:cubicBezTo>
                    <a:pt x="777" y="0"/>
                    <a:pt x="251" y="1049"/>
                    <a:pt x="1" y="1987"/>
                  </a:cubicBezTo>
                  <a:cubicBezTo>
                    <a:pt x="478" y="1408"/>
                    <a:pt x="885" y="780"/>
                    <a:pt x="1221" y="113"/>
                  </a:cubicBezTo>
                  <a:cubicBezTo>
                    <a:pt x="1184" y="35"/>
                    <a:pt x="1135" y="0"/>
                    <a:pt x="108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1526250" y="2266275"/>
              <a:ext cx="30750" cy="34150"/>
            </a:xfrm>
            <a:custGeom>
              <a:avLst/>
              <a:gdLst/>
              <a:ahLst/>
              <a:cxnLst/>
              <a:rect l="l" t="t" r="r" b="b"/>
              <a:pathLst>
                <a:path w="1230" h="1366" extrusionOk="0">
                  <a:moveTo>
                    <a:pt x="666" y="0"/>
                  </a:moveTo>
                  <a:cubicBezTo>
                    <a:pt x="557" y="0"/>
                    <a:pt x="451" y="32"/>
                    <a:pt x="358" y="99"/>
                  </a:cubicBezTo>
                  <a:cubicBezTo>
                    <a:pt x="62" y="315"/>
                    <a:pt x="0" y="740"/>
                    <a:pt x="221" y="1058"/>
                  </a:cubicBezTo>
                  <a:cubicBezTo>
                    <a:pt x="354" y="1253"/>
                    <a:pt x="572" y="1365"/>
                    <a:pt x="803" y="1365"/>
                  </a:cubicBezTo>
                  <a:cubicBezTo>
                    <a:pt x="834" y="1365"/>
                    <a:pt x="866" y="1363"/>
                    <a:pt x="898" y="1359"/>
                  </a:cubicBezTo>
                  <a:cubicBezTo>
                    <a:pt x="1022" y="1023"/>
                    <a:pt x="1132" y="673"/>
                    <a:pt x="1229" y="311"/>
                  </a:cubicBezTo>
                  <a:cubicBezTo>
                    <a:pt x="1077" y="110"/>
                    <a:pt x="867" y="0"/>
                    <a:pt x="66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1150325" y="1826375"/>
              <a:ext cx="42175" cy="72925"/>
            </a:xfrm>
            <a:custGeom>
              <a:avLst/>
              <a:gdLst/>
              <a:ahLst/>
              <a:cxnLst/>
              <a:rect l="l" t="t" r="r" b="b"/>
              <a:pathLst>
                <a:path w="1687" h="2917" extrusionOk="0">
                  <a:moveTo>
                    <a:pt x="1667" y="1"/>
                  </a:moveTo>
                  <a:lnTo>
                    <a:pt x="1667" y="1"/>
                  </a:lnTo>
                  <a:cubicBezTo>
                    <a:pt x="1066" y="545"/>
                    <a:pt x="518" y="1146"/>
                    <a:pt x="36" y="1800"/>
                  </a:cubicBezTo>
                  <a:cubicBezTo>
                    <a:pt x="1" y="2141"/>
                    <a:pt x="1" y="2468"/>
                    <a:pt x="63" y="2729"/>
                  </a:cubicBezTo>
                  <a:cubicBezTo>
                    <a:pt x="94" y="2859"/>
                    <a:pt x="150" y="2916"/>
                    <a:pt x="224" y="2916"/>
                  </a:cubicBezTo>
                  <a:cubicBezTo>
                    <a:pt x="658" y="2916"/>
                    <a:pt x="1686" y="916"/>
                    <a:pt x="1667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1162700" y="1880750"/>
              <a:ext cx="90675" cy="42475"/>
            </a:xfrm>
            <a:custGeom>
              <a:avLst/>
              <a:gdLst/>
              <a:ahLst/>
              <a:cxnLst/>
              <a:rect l="l" t="t" r="r" b="b"/>
              <a:pathLst>
                <a:path w="3627" h="1699" extrusionOk="0">
                  <a:moveTo>
                    <a:pt x="2885" y="0"/>
                  </a:moveTo>
                  <a:cubicBezTo>
                    <a:pt x="2212" y="0"/>
                    <a:pt x="817" y="682"/>
                    <a:pt x="257" y="1297"/>
                  </a:cubicBezTo>
                  <a:cubicBezTo>
                    <a:pt x="0" y="1579"/>
                    <a:pt x="346" y="1699"/>
                    <a:pt x="902" y="1699"/>
                  </a:cubicBezTo>
                  <a:cubicBezTo>
                    <a:pt x="1704" y="1699"/>
                    <a:pt x="2943" y="1449"/>
                    <a:pt x="3436" y="1076"/>
                  </a:cubicBezTo>
                  <a:cubicBezTo>
                    <a:pt x="3613" y="943"/>
                    <a:pt x="3626" y="227"/>
                    <a:pt x="3096" y="32"/>
                  </a:cubicBezTo>
                  <a:cubicBezTo>
                    <a:pt x="3038" y="10"/>
                    <a:pt x="2967" y="0"/>
                    <a:pt x="2885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1143950" y="1962750"/>
              <a:ext cx="61450" cy="85475"/>
            </a:xfrm>
            <a:custGeom>
              <a:avLst/>
              <a:gdLst/>
              <a:ahLst/>
              <a:cxnLst/>
              <a:rect l="l" t="t" r="r" b="b"/>
              <a:pathLst>
                <a:path w="2458" h="3419" extrusionOk="0">
                  <a:moveTo>
                    <a:pt x="514" y="0"/>
                  </a:moveTo>
                  <a:cubicBezTo>
                    <a:pt x="0" y="0"/>
                    <a:pt x="521" y="1342"/>
                    <a:pt x="967" y="2464"/>
                  </a:cubicBezTo>
                  <a:cubicBezTo>
                    <a:pt x="1222" y="3098"/>
                    <a:pt x="1539" y="3418"/>
                    <a:pt x="1804" y="3418"/>
                  </a:cubicBezTo>
                  <a:cubicBezTo>
                    <a:pt x="2036" y="3418"/>
                    <a:pt x="2228" y="3172"/>
                    <a:pt x="2303" y="2677"/>
                  </a:cubicBezTo>
                  <a:cubicBezTo>
                    <a:pt x="2457" y="1615"/>
                    <a:pt x="1427" y="223"/>
                    <a:pt x="618" y="15"/>
                  </a:cubicBezTo>
                  <a:cubicBezTo>
                    <a:pt x="580" y="5"/>
                    <a:pt x="545" y="0"/>
                    <a:pt x="514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1159500" y="1940925"/>
              <a:ext cx="106550" cy="48800"/>
            </a:xfrm>
            <a:custGeom>
              <a:avLst/>
              <a:gdLst/>
              <a:ahLst/>
              <a:cxnLst/>
              <a:rect l="l" t="t" r="r" b="b"/>
              <a:pathLst>
                <a:path w="4262" h="1952" extrusionOk="0">
                  <a:moveTo>
                    <a:pt x="1418" y="1"/>
                  </a:moveTo>
                  <a:cubicBezTo>
                    <a:pt x="1148" y="1"/>
                    <a:pt x="902" y="36"/>
                    <a:pt x="708" y="110"/>
                  </a:cubicBezTo>
                  <a:cubicBezTo>
                    <a:pt x="1" y="384"/>
                    <a:pt x="1420" y="1091"/>
                    <a:pt x="2605" y="1666"/>
                  </a:cubicBezTo>
                  <a:cubicBezTo>
                    <a:pt x="3005" y="1862"/>
                    <a:pt x="3346" y="1952"/>
                    <a:pt x="3599" y="1952"/>
                  </a:cubicBezTo>
                  <a:cubicBezTo>
                    <a:pt x="4097" y="1952"/>
                    <a:pt x="4262" y="1608"/>
                    <a:pt x="3896" y="1043"/>
                  </a:cubicBezTo>
                  <a:cubicBezTo>
                    <a:pt x="3471" y="387"/>
                    <a:pt x="2311" y="1"/>
                    <a:pt x="141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1130650" y="1893800"/>
              <a:ext cx="4900" cy="7775"/>
            </a:xfrm>
            <a:custGeom>
              <a:avLst/>
              <a:gdLst/>
              <a:ahLst/>
              <a:cxnLst/>
              <a:rect l="l" t="t" r="r" b="b"/>
              <a:pathLst>
                <a:path w="196" h="311" extrusionOk="0">
                  <a:moveTo>
                    <a:pt x="195" y="1"/>
                  </a:moveTo>
                  <a:cubicBezTo>
                    <a:pt x="129" y="103"/>
                    <a:pt x="67" y="204"/>
                    <a:pt x="1" y="310"/>
                  </a:cubicBezTo>
                  <a:cubicBezTo>
                    <a:pt x="133" y="310"/>
                    <a:pt x="191" y="195"/>
                    <a:pt x="195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1122925" y="1910600"/>
              <a:ext cx="36825" cy="34300"/>
            </a:xfrm>
            <a:custGeom>
              <a:avLst/>
              <a:gdLst/>
              <a:ahLst/>
              <a:cxnLst/>
              <a:rect l="l" t="t" r="r" b="b"/>
              <a:pathLst>
                <a:path w="1473" h="1372" extrusionOk="0">
                  <a:moveTo>
                    <a:pt x="667" y="0"/>
                  </a:moveTo>
                  <a:cubicBezTo>
                    <a:pt x="556" y="0"/>
                    <a:pt x="448" y="33"/>
                    <a:pt x="354" y="103"/>
                  </a:cubicBezTo>
                  <a:cubicBezTo>
                    <a:pt x="62" y="315"/>
                    <a:pt x="0" y="739"/>
                    <a:pt x="221" y="1058"/>
                  </a:cubicBezTo>
                  <a:cubicBezTo>
                    <a:pt x="363" y="1260"/>
                    <a:pt x="582" y="1371"/>
                    <a:pt x="794" y="1371"/>
                  </a:cubicBezTo>
                  <a:cubicBezTo>
                    <a:pt x="907" y="1371"/>
                    <a:pt x="1018" y="1340"/>
                    <a:pt x="1114" y="1274"/>
                  </a:cubicBezTo>
                  <a:cubicBezTo>
                    <a:pt x="1406" y="1075"/>
                    <a:pt x="1472" y="691"/>
                    <a:pt x="1269" y="368"/>
                  </a:cubicBezTo>
                  <a:cubicBezTo>
                    <a:pt x="1119" y="132"/>
                    <a:pt x="888" y="0"/>
                    <a:pt x="66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1428200" y="1848550"/>
              <a:ext cx="664325" cy="665575"/>
            </a:xfrm>
            <a:custGeom>
              <a:avLst/>
              <a:gdLst/>
              <a:ahLst/>
              <a:cxnLst/>
              <a:rect l="l" t="t" r="r" b="b"/>
              <a:pathLst>
                <a:path w="26573" h="26623" extrusionOk="0">
                  <a:moveTo>
                    <a:pt x="18608" y="0"/>
                  </a:moveTo>
                  <a:cubicBezTo>
                    <a:pt x="15847" y="0"/>
                    <a:pt x="12103" y="1584"/>
                    <a:pt x="7167" y="6705"/>
                  </a:cubicBezTo>
                  <a:cubicBezTo>
                    <a:pt x="1" y="14142"/>
                    <a:pt x="2636" y="22034"/>
                    <a:pt x="8560" y="25239"/>
                  </a:cubicBezTo>
                  <a:cubicBezTo>
                    <a:pt x="9480" y="25739"/>
                    <a:pt x="10470" y="26110"/>
                    <a:pt x="11491" y="26349"/>
                  </a:cubicBezTo>
                  <a:cubicBezTo>
                    <a:pt x="12283" y="26529"/>
                    <a:pt x="13089" y="26622"/>
                    <a:pt x="13892" y="26622"/>
                  </a:cubicBezTo>
                  <a:cubicBezTo>
                    <a:pt x="18559" y="26622"/>
                    <a:pt x="23175" y="23494"/>
                    <a:pt x="24830" y="16264"/>
                  </a:cubicBezTo>
                  <a:cubicBezTo>
                    <a:pt x="26572" y="8646"/>
                    <a:pt x="25525" y="4565"/>
                    <a:pt x="23712" y="2381"/>
                  </a:cubicBezTo>
                  <a:cubicBezTo>
                    <a:pt x="23172" y="1731"/>
                    <a:pt x="22518" y="1196"/>
                    <a:pt x="21775" y="794"/>
                  </a:cubicBezTo>
                  <a:cubicBezTo>
                    <a:pt x="20908" y="325"/>
                    <a:pt x="19859" y="0"/>
                    <a:pt x="18608" y="0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1506350" y="2144375"/>
              <a:ext cx="481950" cy="281550"/>
            </a:xfrm>
            <a:custGeom>
              <a:avLst/>
              <a:gdLst/>
              <a:ahLst/>
              <a:cxnLst/>
              <a:rect l="l" t="t" r="r" b="b"/>
              <a:pathLst>
                <a:path w="19278" h="11262" extrusionOk="0">
                  <a:moveTo>
                    <a:pt x="575" y="1"/>
                  </a:moveTo>
                  <a:cubicBezTo>
                    <a:pt x="336" y="580"/>
                    <a:pt x="146" y="1172"/>
                    <a:pt x="0" y="1783"/>
                  </a:cubicBezTo>
                  <a:cubicBezTo>
                    <a:pt x="1570" y="3357"/>
                    <a:pt x="3285" y="4780"/>
                    <a:pt x="5125" y="6031"/>
                  </a:cubicBezTo>
                  <a:cubicBezTo>
                    <a:pt x="8189" y="8114"/>
                    <a:pt x="12729" y="10453"/>
                    <a:pt x="18428" y="11262"/>
                  </a:cubicBezTo>
                  <a:cubicBezTo>
                    <a:pt x="18733" y="10917"/>
                    <a:pt x="19012" y="10554"/>
                    <a:pt x="19277" y="10179"/>
                  </a:cubicBezTo>
                  <a:cubicBezTo>
                    <a:pt x="13260" y="9268"/>
                    <a:pt x="8533" y="6222"/>
                    <a:pt x="5368" y="3998"/>
                  </a:cubicBezTo>
                  <a:cubicBezTo>
                    <a:pt x="3661" y="2799"/>
                    <a:pt x="2056" y="1464"/>
                    <a:pt x="575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1500275" y="2273925"/>
              <a:ext cx="411650" cy="209050"/>
            </a:xfrm>
            <a:custGeom>
              <a:avLst/>
              <a:gdLst/>
              <a:ahLst/>
              <a:cxnLst/>
              <a:rect l="l" t="t" r="r" b="b"/>
              <a:pathLst>
                <a:path w="16466" h="8362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182"/>
                    <a:pt x="40" y="363"/>
                    <a:pt x="67" y="544"/>
                  </a:cubicBezTo>
                  <a:cubicBezTo>
                    <a:pt x="1198" y="1548"/>
                    <a:pt x="2397" y="2481"/>
                    <a:pt x="3648" y="3334"/>
                  </a:cubicBezTo>
                  <a:cubicBezTo>
                    <a:pt x="6513" y="5279"/>
                    <a:pt x="10669" y="7450"/>
                    <a:pt x="15868" y="8361"/>
                  </a:cubicBezTo>
                  <a:cubicBezTo>
                    <a:pt x="16067" y="8251"/>
                    <a:pt x="16266" y="8131"/>
                    <a:pt x="16465" y="7999"/>
                  </a:cubicBezTo>
                  <a:cubicBezTo>
                    <a:pt x="10625" y="7026"/>
                    <a:pt x="5810" y="4369"/>
                    <a:pt x="2759" y="2198"/>
                  </a:cubicBezTo>
                  <a:cubicBezTo>
                    <a:pt x="1800" y="1517"/>
                    <a:pt x="876" y="783"/>
                    <a:pt x="0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1745750" y="1888950"/>
              <a:ext cx="325450" cy="182500"/>
            </a:xfrm>
            <a:custGeom>
              <a:avLst/>
              <a:gdLst/>
              <a:ahLst/>
              <a:cxnLst/>
              <a:rect l="l" t="t" r="r" b="b"/>
              <a:pathLst>
                <a:path w="13018" h="7300" extrusionOk="0">
                  <a:moveTo>
                    <a:pt x="669" y="0"/>
                  </a:moveTo>
                  <a:cubicBezTo>
                    <a:pt x="447" y="129"/>
                    <a:pt x="226" y="261"/>
                    <a:pt x="1" y="407"/>
                  </a:cubicBezTo>
                  <a:cubicBezTo>
                    <a:pt x="4679" y="1672"/>
                    <a:pt x="8476" y="3993"/>
                    <a:pt x="11107" y="5863"/>
                  </a:cubicBezTo>
                  <a:cubicBezTo>
                    <a:pt x="11797" y="6354"/>
                    <a:pt x="12433" y="6836"/>
                    <a:pt x="13017" y="7300"/>
                  </a:cubicBezTo>
                  <a:cubicBezTo>
                    <a:pt x="13008" y="6959"/>
                    <a:pt x="12991" y="6632"/>
                    <a:pt x="12968" y="6318"/>
                  </a:cubicBezTo>
                  <a:cubicBezTo>
                    <a:pt x="12235" y="5726"/>
                    <a:pt x="11430" y="5120"/>
                    <a:pt x="10550" y="4523"/>
                  </a:cubicBezTo>
                  <a:cubicBezTo>
                    <a:pt x="8132" y="2879"/>
                    <a:pt x="4785" y="1070"/>
                    <a:pt x="669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7" name="Google Shape;687;p32"/>
          <p:cNvSpPr txBox="1">
            <a:spLocks noGrp="1"/>
          </p:cNvSpPr>
          <p:nvPr>
            <p:ph type="subTitle" idx="1"/>
          </p:nvPr>
        </p:nvSpPr>
        <p:spPr>
          <a:xfrm rot="1223">
            <a:off x="2054730" y="1822097"/>
            <a:ext cx="50604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Ива Стефанова 5г клас</a:t>
            </a:r>
            <a:endParaRPr dirty="0"/>
          </a:p>
        </p:txBody>
      </p:sp>
      <p:sp>
        <p:nvSpPr>
          <p:cNvPr id="688" name="Google Shape;688;p32"/>
          <p:cNvSpPr txBox="1">
            <a:spLocks noGrp="1"/>
          </p:cNvSpPr>
          <p:nvPr>
            <p:ph type="ctrTitle"/>
          </p:nvPr>
        </p:nvSpPr>
        <p:spPr>
          <a:xfrm rot="956">
            <a:off x="1894334" y="-8711"/>
            <a:ext cx="5351392" cy="20470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ВЕЛИКДЕН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3"/>
          <p:cNvSpPr txBox="1">
            <a:spLocks noGrp="1"/>
          </p:cNvSpPr>
          <p:nvPr>
            <p:ph type="title"/>
          </p:nvPr>
        </p:nvSpPr>
        <p:spPr>
          <a:xfrm>
            <a:off x="956294" y="189454"/>
            <a:ext cx="7005577" cy="16551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sz="3600" dirty="0"/>
              <a:t>ВЪЗКРЕСЕНИЕ ХРИСТОВО</a:t>
            </a:r>
            <a:endParaRPr sz="3600" dirty="0"/>
          </a:p>
        </p:txBody>
      </p:sp>
      <p:sp>
        <p:nvSpPr>
          <p:cNvPr id="694" name="Google Shape;694;p33"/>
          <p:cNvSpPr txBox="1">
            <a:spLocks noGrp="1"/>
          </p:cNvSpPr>
          <p:nvPr>
            <p:ph type="subTitle" idx="1"/>
          </p:nvPr>
        </p:nvSpPr>
        <p:spPr>
          <a:xfrm flipH="1">
            <a:off x="2680033" y="968803"/>
            <a:ext cx="6463967" cy="24832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bg-BG" sz="1600" dirty="0">
                <a:solidFill>
                  <a:schemeClr val="dk1"/>
                </a:solidFill>
              </a:rPr>
              <a:t>  </a:t>
            </a:r>
            <a:r>
              <a:rPr lang="bg-BG" sz="1600" dirty="0"/>
              <a:t>   </a:t>
            </a:r>
            <a:r>
              <a:rPr lang="bg-BG" sz="2000" dirty="0"/>
              <a:t>• </a:t>
            </a:r>
            <a:r>
              <a:rPr lang="bg-BG" sz="2000" dirty="0">
                <a:solidFill>
                  <a:schemeClr val="dk1"/>
                </a:solidFill>
              </a:rPr>
              <a:t>Великд</a:t>
            </a:r>
            <a:r>
              <a:rPr lang="bg-BG" sz="2000" dirty="0"/>
              <a:t>ен – един от най-важните празници в </a:t>
            </a:r>
          </a:p>
          <a:p>
            <a:pPr marL="0" lvl="0" indent="0">
              <a:buNone/>
            </a:pPr>
            <a:r>
              <a:rPr lang="bg-BG" sz="2000" dirty="0"/>
              <a:t>   народния и религиозния календар</a:t>
            </a:r>
          </a:p>
          <a:p>
            <a:pPr marL="0" lvl="0" indent="0">
              <a:buNone/>
            </a:pPr>
            <a:r>
              <a:rPr lang="bg-BG" sz="2000" dirty="0"/>
              <a:t>    • Тогава според християнските вярвания </a:t>
            </a:r>
          </a:p>
          <a:p>
            <a:pPr marL="0" lvl="0" indent="0">
              <a:buNone/>
            </a:pPr>
            <a:r>
              <a:rPr lang="bg-BG" sz="2000" dirty="0"/>
              <a:t>   Иисус Христос е бил осъден на смърт и разпънат  </a:t>
            </a:r>
          </a:p>
          <a:p>
            <a:pPr marL="0" lvl="0" indent="0">
              <a:buNone/>
            </a:pPr>
            <a:r>
              <a:rPr lang="bg-BG" sz="2000" dirty="0"/>
              <a:t>   на кръст, но след три дни възкръснал. </a:t>
            </a:r>
          </a:p>
          <a:p>
            <a:pPr marL="0" lvl="0" indent="0">
              <a:buNone/>
            </a:pPr>
            <a:r>
              <a:rPr lang="bg-BG" sz="2000" dirty="0"/>
              <a:t>    • Датата му е подвижна и се мени година </a:t>
            </a:r>
          </a:p>
          <a:p>
            <a:pPr marL="0" lvl="0" indent="0">
              <a:buNone/>
            </a:pPr>
            <a:r>
              <a:rPr lang="bg-BG" sz="2000" dirty="0"/>
              <a:t>   за година. Изчислява се спрямо първото   </a:t>
            </a:r>
          </a:p>
          <a:p>
            <a:pPr marL="0" lvl="0" indent="0">
              <a:buNone/>
            </a:pPr>
            <a:r>
              <a:rPr lang="bg-BG" sz="2000" dirty="0"/>
              <a:t>   пълнолуние след пролетното равноденствие</a:t>
            </a:r>
            <a:r>
              <a:rPr lang="bg-BG" sz="1800" dirty="0"/>
              <a:t>.</a:t>
            </a:r>
          </a:p>
          <a:p>
            <a:pPr marL="0" lvl="0" indent="0">
              <a:buNone/>
            </a:pPr>
            <a:r>
              <a:rPr lang="bg-BG" sz="1800" dirty="0"/>
              <a:t>    </a:t>
            </a:r>
            <a:r>
              <a:rPr lang="bg-BG" sz="2000" dirty="0"/>
              <a:t>• Последната седмица от земния живот на Иисус </a:t>
            </a:r>
          </a:p>
          <a:p>
            <a:pPr marL="0" lvl="0" indent="0">
              <a:buNone/>
            </a:pPr>
            <a:r>
              <a:rPr lang="bg-BG" sz="2000" dirty="0"/>
              <a:t>   Христос се нарича „Страстна седмица“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dk1"/>
                </a:solidFill>
              </a:rPr>
              <a:t>      </a:t>
            </a:r>
          </a:p>
        </p:txBody>
      </p:sp>
      <p:sp>
        <p:nvSpPr>
          <p:cNvPr id="695" name="Google Shape;695;p33"/>
          <p:cNvSpPr/>
          <p:nvPr/>
        </p:nvSpPr>
        <p:spPr>
          <a:xfrm>
            <a:off x="520359" y="365033"/>
            <a:ext cx="242525" cy="391441"/>
          </a:xfrm>
          <a:custGeom>
            <a:avLst/>
            <a:gdLst/>
            <a:ahLst/>
            <a:cxnLst/>
            <a:rect l="l" t="t" r="r" b="b"/>
            <a:pathLst>
              <a:path w="7687" h="12407" extrusionOk="0">
                <a:moveTo>
                  <a:pt x="1628" y="0"/>
                </a:moveTo>
                <a:cubicBezTo>
                  <a:pt x="1" y="0"/>
                  <a:pt x="860" y="12135"/>
                  <a:pt x="2994" y="12402"/>
                </a:cubicBezTo>
                <a:cubicBezTo>
                  <a:pt x="3018" y="12405"/>
                  <a:pt x="3042" y="12406"/>
                  <a:pt x="3066" y="12406"/>
                </a:cubicBezTo>
                <a:cubicBezTo>
                  <a:pt x="5188" y="12406"/>
                  <a:pt x="7686" y="968"/>
                  <a:pt x="5746" y="337"/>
                </a:cubicBezTo>
                <a:cubicBezTo>
                  <a:pt x="5639" y="302"/>
                  <a:pt x="5537" y="286"/>
                  <a:pt x="5439" y="286"/>
                </a:cubicBezTo>
                <a:cubicBezTo>
                  <a:pt x="3768" y="286"/>
                  <a:pt x="3540" y="5098"/>
                  <a:pt x="3540" y="5098"/>
                </a:cubicBezTo>
                <a:cubicBezTo>
                  <a:pt x="3540" y="5098"/>
                  <a:pt x="3261" y="35"/>
                  <a:pt x="1635" y="0"/>
                </a:cubicBezTo>
                <a:cubicBezTo>
                  <a:pt x="1633" y="0"/>
                  <a:pt x="1631" y="0"/>
                  <a:pt x="16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3"/>
          <p:cNvSpPr/>
          <p:nvPr/>
        </p:nvSpPr>
        <p:spPr>
          <a:xfrm>
            <a:off x="287800" y="411349"/>
            <a:ext cx="137116" cy="130649"/>
          </a:xfrm>
          <a:custGeom>
            <a:avLst/>
            <a:gdLst/>
            <a:ahLst/>
            <a:cxnLst/>
            <a:rect l="l" t="t" r="r" b="b"/>
            <a:pathLst>
              <a:path w="4346" h="4141" extrusionOk="0">
                <a:moveTo>
                  <a:pt x="2067" y="1"/>
                </a:moveTo>
                <a:cubicBezTo>
                  <a:pt x="969" y="1"/>
                  <a:pt x="0" y="941"/>
                  <a:pt x="112" y="2155"/>
                </a:cubicBezTo>
                <a:lnTo>
                  <a:pt x="228" y="2654"/>
                </a:lnTo>
                <a:cubicBezTo>
                  <a:pt x="344" y="2968"/>
                  <a:pt x="541" y="3247"/>
                  <a:pt x="808" y="3467"/>
                </a:cubicBezTo>
                <a:lnTo>
                  <a:pt x="1006" y="3676"/>
                </a:lnTo>
                <a:lnTo>
                  <a:pt x="1447" y="3955"/>
                </a:lnTo>
                <a:cubicBezTo>
                  <a:pt x="1721" y="4082"/>
                  <a:pt x="2002" y="4141"/>
                  <a:pt x="2275" y="4141"/>
                </a:cubicBezTo>
                <a:cubicBezTo>
                  <a:pt x="3371" y="4141"/>
                  <a:pt x="4345" y="3201"/>
                  <a:pt x="4234" y="1993"/>
                </a:cubicBezTo>
                <a:cubicBezTo>
                  <a:pt x="4199" y="1830"/>
                  <a:pt x="4164" y="1656"/>
                  <a:pt x="4129" y="1493"/>
                </a:cubicBezTo>
                <a:cubicBezTo>
                  <a:pt x="4002" y="1180"/>
                  <a:pt x="3804" y="889"/>
                  <a:pt x="3549" y="669"/>
                </a:cubicBezTo>
                <a:lnTo>
                  <a:pt x="3340" y="471"/>
                </a:lnTo>
                <a:lnTo>
                  <a:pt x="2910" y="193"/>
                </a:lnTo>
                <a:cubicBezTo>
                  <a:pt x="2631" y="61"/>
                  <a:pt x="2345" y="1"/>
                  <a:pt x="2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33"/>
          <p:cNvSpPr/>
          <p:nvPr/>
        </p:nvSpPr>
        <p:spPr>
          <a:xfrm>
            <a:off x="8502030" y="4692005"/>
            <a:ext cx="155331" cy="147803"/>
          </a:xfrm>
          <a:custGeom>
            <a:avLst/>
            <a:gdLst/>
            <a:ahLst/>
            <a:cxnLst/>
            <a:rect l="l" t="t" r="r" b="b"/>
            <a:pathLst>
              <a:path w="4478" h="4261" extrusionOk="0">
                <a:moveTo>
                  <a:pt x="2180" y="1"/>
                </a:moveTo>
                <a:cubicBezTo>
                  <a:pt x="1024" y="1"/>
                  <a:pt x="1" y="989"/>
                  <a:pt x="130" y="2258"/>
                </a:cubicBezTo>
                <a:lnTo>
                  <a:pt x="247" y="2781"/>
                </a:lnTo>
                <a:cubicBezTo>
                  <a:pt x="374" y="3117"/>
                  <a:pt x="583" y="3408"/>
                  <a:pt x="850" y="3640"/>
                </a:cubicBezTo>
                <a:lnTo>
                  <a:pt x="978" y="3768"/>
                </a:lnTo>
                <a:lnTo>
                  <a:pt x="1431" y="4058"/>
                </a:lnTo>
                <a:cubicBezTo>
                  <a:pt x="1722" y="4197"/>
                  <a:pt x="2021" y="4260"/>
                  <a:pt x="2312" y="4260"/>
                </a:cubicBezTo>
                <a:cubicBezTo>
                  <a:pt x="3460" y="4260"/>
                  <a:pt x="4478" y="3272"/>
                  <a:pt x="4357" y="2003"/>
                </a:cubicBezTo>
                <a:lnTo>
                  <a:pt x="4241" y="1480"/>
                </a:lnTo>
                <a:cubicBezTo>
                  <a:pt x="4113" y="1143"/>
                  <a:pt x="3904" y="853"/>
                  <a:pt x="3637" y="621"/>
                </a:cubicBezTo>
                <a:cubicBezTo>
                  <a:pt x="3602" y="586"/>
                  <a:pt x="3556" y="540"/>
                  <a:pt x="3510" y="493"/>
                </a:cubicBezTo>
                <a:lnTo>
                  <a:pt x="3068" y="203"/>
                </a:lnTo>
                <a:cubicBezTo>
                  <a:pt x="2775" y="64"/>
                  <a:pt x="2473" y="1"/>
                  <a:pt x="218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3"/>
          <p:cNvSpPr/>
          <p:nvPr/>
        </p:nvSpPr>
        <p:spPr>
          <a:xfrm>
            <a:off x="823780" y="642772"/>
            <a:ext cx="71618" cy="68085"/>
          </a:xfrm>
          <a:custGeom>
            <a:avLst/>
            <a:gdLst/>
            <a:ahLst/>
            <a:cxnLst/>
            <a:rect l="l" t="t" r="r" b="b"/>
            <a:pathLst>
              <a:path w="2270" h="2158" extrusionOk="0">
                <a:moveTo>
                  <a:pt x="1102" y="0"/>
                </a:moveTo>
                <a:cubicBezTo>
                  <a:pt x="519" y="0"/>
                  <a:pt x="1" y="501"/>
                  <a:pt x="65" y="1149"/>
                </a:cubicBezTo>
                <a:lnTo>
                  <a:pt x="124" y="1416"/>
                </a:lnTo>
                <a:cubicBezTo>
                  <a:pt x="182" y="1578"/>
                  <a:pt x="286" y="1729"/>
                  <a:pt x="425" y="1845"/>
                </a:cubicBezTo>
                <a:lnTo>
                  <a:pt x="483" y="1915"/>
                </a:lnTo>
                <a:lnTo>
                  <a:pt x="716" y="2054"/>
                </a:lnTo>
                <a:cubicBezTo>
                  <a:pt x="864" y="2125"/>
                  <a:pt x="1017" y="2157"/>
                  <a:pt x="1166" y="2157"/>
                </a:cubicBezTo>
                <a:cubicBezTo>
                  <a:pt x="1749" y="2157"/>
                  <a:pt x="2269" y="1657"/>
                  <a:pt x="2214" y="1009"/>
                </a:cubicBezTo>
                <a:lnTo>
                  <a:pt x="2156" y="742"/>
                </a:lnTo>
                <a:cubicBezTo>
                  <a:pt x="2086" y="580"/>
                  <a:pt x="1981" y="429"/>
                  <a:pt x="1842" y="313"/>
                </a:cubicBezTo>
                <a:lnTo>
                  <a:pt x="1784" y="243"/>
                </a:lnTo>
                <a:lnTo>
                  <a:pt x="1552" y="104"/>
                </a:lnTo>
                <a:cubicBezTo>
                  <a:pt x="1403" y="33"/>
                  <a:pt x="1251" y="0"/>
                  <a:pt x="11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3"/>
          <p:cNvSpPr/>
          <p:nvPr/>
        </p:nvSpPr>
        <p:spPr>
          <a:xfrm>
            <a:off x="8760275" y="4802447"/>
            <a:ext cx="77631" cy="74960"/>
          </a:xfrm>
          <a:custGeom>
            <a:avLst/>
            <a:gdLst/>
            <a:ahLst/>
            <a:cxnLst/>
            <a:rect l="l" t="t" r="r" b="b"/>
            <a:pathLst>
              <a:path w="2238" h="2161" extrusionOk="0">
                <a:moveTo>
                  <a:pt x="1035" y="1"/>
                </a:moveTo>
                <a:cubicBezTo>
                  <a:pt x="1011" y="1"/>
                  <a:pt x="988" y="2"/>
                  <a:pt x="965" y="3"/>
                </a:cubicBezTo>
                <a:cubicBezTo>
                  <a:pt x="698" y="38"/>
                  <a:pt x="442" y="166"/>
                  <a:pt x="268" y="375"/>
                </a:cubicBezTo>
                <a:cubicBezTo>
                  <a:pt x="82" y="584"/>
                  <a:pt x="1" y="862"/>
                  <a:pt x="24" y="1141"/>
                </a:cubicBezTo>
                <a:lnTo>
                  <a:pt x="82" y="1408"/>
                </a:lnTo>
                <a:cubicBezTo>
                  <a:pt x="140" y="1582"/>
                  <a:pt x="256" y="1733"/>
                  <a:pt x="384" y="1849"/>
                </a:cubicBezTo>
                <a:lnTo>
                  <a:pt x="454" y="1907"/>
                </a:lnTo>
                <a:lnTo>
                  <a:pt x="674" y="2058"/>
                </a:lnTo>
                <a:cubicBezTo>
                  <a:pt x="824" y="2128"/>
                  <a:pt x="977" y="2160"/>
                  <a:pt x="1125" y="2160"/>
                </a:cubicBezTo>
                <a:cubicBezTo>
                  <a:pt x="1716" y="2160"/>
                  <a:pt x="2237" y="1654"/>
                  <a:pt x="2172" y="1013"/>
                </a:cubicBezTo>
                <a:lnTo>
                  <a:pt x="2184" y="1002"/>
                </a:lnTo>
                <a:lnTo>
                  <a:pt x="2114" y="746"/>
                </a:lnTo>
                <a:cubicBezTo>
                  <a:pt x="2056" y="572"/>
                  <a:pt x="1940" y="433"/>
                  <a:pt x="1812" y="317"/>
                </a:cubicBezTo>
                <a:lnTo>
                  <a:pt x="1743" y="247"/>
                </a:lnTo>
                <a:lnTo>
                  <a:pt x="1522" y="108"/>
                </a:lnTo>
                <a:cubicBezTo>
                  <a:pt x="1370" y="37"/>
                  <a:pt x="1200" y="1"/>
                  <a:pt x="10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3"/>
          <p:cNvSpPr/>
          <p:nvPr/>
        </p:nvSpPr>
        <p:spPr>
          <a:xfrm>
            <a:off x="720389" y="223686"/>
            <a:ext cx="71682" cy="68369"/>
          </a:xfrm>
          <a:custGeom>
            <a:avLst/>
            <a:gdLst/>
            <a:ahLst/>
            <a:cxnLst/>
            <a:rect l="l" t="t" r="r" b="b"/>
            <a:pathLst>
              <a:path w="2272" h="2167" extrusionOk="0">
                <a:moveTo>
                  <a:pt x="1109" y="0"/>
                </a:moveTo>
                <a:cubicBezTo>
                  <a:pt x="523" y="0"/>
                  <a:pt x="1" y="507"/>
                  <a:pt x="56" y="1147"/>
                </a:cubicBezTo>
                <a:lnTo>
                  <a:pt x="126" y="1415"/>
                </a:lnTo>
                <a:cubicBezTo>
                  <a:pt x="184" y="1589"/>
                  <a:pt x="289" y="1740"/>
                  <a:pt x="428" y="1856"/>
                </a:cubicBezTo>
                <a:lnTo>
                  <a:pt x="486" y="1914"/>
                </a:lnTo>
                <a:lnTo>
                  <a:pt x="718" y="2065"/>
                </a:lnTo>
                <a:cubicBezTo>
                  <a:pt x="865" y="2135"/>
                  <a:pt x="1016" y="2167"/>
                  <a:pt x="1163" y="2167"/>
                </a:cubicBezTo>
                <a:cubicBezTo>
                  <a:pt x="1749" y="2167"/>
                  <a:pt x="2272" y="1660"/>
                  <a:pt x="2216" y="1020"/>
                </a:cubicBezTo>
                <a:lnTo>
                  <a:pt x="2146" y="753"/>
                </a:lnTo>
                <a:cubicBezTo>
                  <a:pt x="2088" y="579"/>
                  <a:pt x="1984" y="428"/>
                  <a:pt x="1845" y="311"/>
                </a:cubicBezTo>
                <a:lnTo>
                  <a:pt x="1786" y="253"/>
                </a:lnTo>
                <a:lnTo>
                  <a:pt x="1554" y="102"/>
                </a:lnTo>
                <a:cubicBezTo>
                  <a:pt x="1407" y="32"/>
                  <a:pt x="1256" y="0"/>
                  <a:pt x="11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3"/>
          <p:cNvSpPr/>
          <p:nvPr/>
        </p:nvSpPr>
        <p:spPr>
          <a:xfrm>
            <a:off x="350649" y="189454"/>
            <a:ext cx="71682" cy="68211"/>
          </a:xfrm>
          <a:custGeom>
            <a:avLst/>
            <a:gdLst/>
            <a:ahLst/>
            <a:cxnLst/>
            <a:rect l="l" t="t" r="r" b="b"/>
            <a:pathLst>
              <a:path w="2272" h="2162" extrusionOk="0">
                <a:moveTo>
                  <a:pt x="1070" y="1"/>
                </a:moveTo>
                <a:cubicBezTo>
                  <a:pt x="1046" y="1"/>
                  <a:pt x="1023" y="2"/>
                  <a:pt x="999" y="3"/>
                </a:cubicBezTo>
                <a:cubicBezTo>
                  <a:pt x="430" y="61"/>
                  <a:pt x="1" y="572"/>
                  <a:pt x="59" y="1153"/>
                </a:cubicBezTo>
                <a:lnTo>
                  <a:pt x="117" y="1420"/>
                </a:lnTo>
                <a:cubicBezTo>
                  <a:pt x="187" y="1582"/>
                  <a:pt x="291" y="1733"/>
                  <a:pt x="419" y="1849"/>
                </a:cubicBezTo>
                <a:cubicBezTo>
                  <a:pt x="442" y="1873"/>
                  <a:pt x="465" y="1896"/>
                  <a:pt x="488" y="1919"/>
                </a:cubicBezTo>
                <a:lnTo>
                  <a:pt x="709" y="2058"/>
                </a:lnTo>
                <a:cubicBezTo>
                  <a:pt x="860" y="2129"/>
                  <a:pt x="1015" y="2161"/>
                  <a:pt x="1165" y="2161"/>
                </a:cubicBezTo>
                <a:cubicBezTo>
                  <a:pt x="1754" y="2161"/>
                  <a:pt x="2272" y="1661"/>
                  <a:pt x="2207" y="1013"/>
                </a:cubicBezTo>
                <a:lnTo>
                  <a:pt x="2149" y="746"/>
                </a:lnTo>
                <a:cubicBezTo>
                  <a:pt x="2091" y="584"/>
                  <a:pt x="1986" y="433"/>
                  <a:pt x="1847" y="317"/>
                </a:cubicBezTo>
                <a:lnTo>
                  <a:pt x="1777" y="247"/>
                </a:lnTo>
                <a:lnTo>
                  <a:pt x="1557" y="108"/>
                </a:lnTo>
                <a:cubicBezTo>
                  <a:pt x="1404" y="36"/>
                  <a:pt x="1234" y="1"/>
                  <a:pt x="10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3"/>
          <p:cNvSpPr/>
          <p:nvPr/>
        </p:nvSpPr>
        <p:spPr>
          <a:xfrm>
            <a:off x="378508" y="642867"/>
            <a:ext cx="71303" cy="67990"/>
          </a:xfrm>
          <a:custGeom>
            <a:avLst/>
            <a:gdLst/>
            <a:ahLst/>
            <a:cxnLst/>
            <a:rect l="l" t="t" r="r" b="b"/>
            <a:pathLst>
              <a:path w="2260" h="2155" extrusionOk="0">
                <a:moveTo>
                  <a:pt x="1113" y="1"/>
                </a:moveTo>
                <a:cubicBezTo>
                  <a:pt x="1075" y="1"/>
                  <a:pt x="1037" y="3"/>
                  <a:pt x="999" y="8"/>
                </a:cubicBezTo>
                <a:cubicBezTo>
                  <a:pt x="418" y="54"/>
                  <a:pt x="0" y="565"/>
                  <a:pt x="47" y="1146"/>
                </a:cubicBezTo>
                <a:lnTo>
                  <a:pt x="105" y="1413"/>
                </a:lnTo>
                <a:cubicBezTo>
                  <a:pt x="174" y="1575"/>
                  <a:pt x="279" y="1726"/>
                  <a:pt x="418" y="1842"/>
                </a:cubicBezTo>
                <a:lnTo>
                  <a:pt x="476" y="1912"/>
                </a:lnTo>
                <a:lnTo>
                  <a:pt x="709" y="2051"/>
                </a:lnTo>
                <a:cubicBezTo>
                  <a:pt x="857" y="2122"/>
                  <a:pt x="1010" y="2154"/>
                  <a:pt x="1158" y="2154"/>
                </a:cubicBezTo>
                <a:cubicBezTo>
                  <a:pt x="1742" y="2154"/>
                  <a:pt x="2260" y="1654"/>
                  <a:pt x="2195" y="1006"/>
                </a:cubicBezTo>
                <a:lnTo>
                  <a:pt x="2207" y="1006"/>
                </a:lnTo>
                <a:lnTo>
                  <a:pt x="2137" y="739"/>
                </a:lnTo>
                <a:cubicBezTo>
                  <a:pt x="2079" y="577"/>
                  <a:pt x="1974" y="426"/>
                  <a:pt x="1835" y="310"/>
                </a:cubicBezTo>
                <a:lnTo>
                  <a:pt x="1765" y="240"/>
                </a:lnTo>
                <a:lnTo>
                  <a:pt x="1545" y="101"/>
                </a:lnTo>
                <a:cubicBezTo>
                  <a:pt x="1406" y="36"/>
                  <a:pt x="1260" y="1"/>
                  <a:pt x="11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E6D7174D-F030-4831-A514-FAE49CB3E7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350649" y="1808237"/>
            <a:ext cx="2469094" cy="3145809"/>
          </a:xfrm>
          <a:prstGeom prst="rect">
            <a:avLst/>
          </a:prstGeom>
          <a:effectLst>
            <a:reflection stA="48000" endPos="28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0" name="Google Shape;1560;p49"/>
          <p:cNvGrpSpPr/>
          <p:nvPr/>
        </p:nvGrpSpPr>
        <p:grpSpPr>
          <a:xfrm>
            <a:off x="4407581" y="975172"/>
            <a:ext cx="3022780" cy="3300475"/>
            <a:chOff x="736800" y="3360450"/>
            <a:chExt cx="450650" cy="492050"/>
          </a:xfrm>
        </p:grpSpPr>
        <p:sp>
          <p:nvSpPr>
            <p:cNvPr id="1561" name="Google Shape;1561;p49"/>
            <p:cNvSpPr/>
            <p:nvPr/>
          </p:nvSpPr>
          <p:spPr>
            <a:xfrm>
              <a:off x="736800" y="3360450"/>
              <a:ext cx="450650" cy="492050"/>
            </a:xfrm>
            <a:custGeom>
              <a:avLst/>
              <a:gdLst/>
              <a:ahLst/>
              <a:cxnLst/>
              <a:rect l="l" t="t" r="r" b="b"/>
              <a:pathLst>
                <a:path w="18026" h="19682" extrusionOk="0">
                  <a:moveTo>
                    <a:pt x="9015" y="0"/>
                  </a:moveTo>
                  <a:cubicBezTo>
                    <a:pt x="8967" y="0"/>
                    <a:pt x="8919" y="1"/>
                    <a:pt x="8872" y="4"/>
                  </a:cubicBezTo>
                  <a:cubicBezTo>
                    <a:pt x="4913" y="191"/>
                    <a:pt x="1" y="7762"/>
                    <a:pt x="2829" y="14225"/>
                  </a:cubicBezTo>
                  <a:cubicBezTo>
                    <a:pt x="4952" y="19077"/>
                    <a:pt x="8467" y="19682"/>
                    <a:pt x="10088" y="19682"/>
                  </a:cubicBezTo>
                  <a:cubicBezTo>
                    <a:pt x="10627" y="19682"/>
                    <a:pt x="10956" y="19615"/>
                    <a:pt x="10956" y="19615"/>
                  </a:cubicBezTo>
                  <a:cubicBezTo>
                    <a:pt x="12609" y="19592"/>
                    <a:pt x="16937" y="17587"/>
                    <a:pt x="17442" y="12970"/>
                  </a:cubicBezTo>
                  <a:cubicBezTo>
                    <a:pt x="18026" y="7572"/>
                    <a:pt x="12960" y="0"/>
                    <a:pt x="9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9"/>
            <p:cNvSpPr/>
            <p:nvPr/>
          </p:nvSpPr>
          <p:spPr>
            <a:xfrm>
              <a:off x="992800" y="3392825"/>
              <a:ext cx="25300" cy="21700"/>
            </a:xfrm>
            <a:custGeom>
              <a:avLst/>
              <a:gdLst/>
              <a:ahLst/>
              <a:cxnLst/>
              <a:rect l="l" t="t" r="r" b="b"/>
              <a:pathLst>
                <a:path w="1012" h="868" extrusionOk="0">
                  <a:moveTo>
                    <a:pt x="474" y="0"/>
                  </a:moveTo>
                  <a:cubicBezTo>
                    <a:pt x="318" y="0"/>
                    <a:pt x="160" y="104"/>
                    <a:pt x="97" y="242"/>
                  </a:cubicBezTo>
                  <a:cubicBezTo>
                    <a:pt x="1" y="452"/>
                    <a:pt x="103" y="668"/>
                    <a:pt x="296" y="782"/>
                  </a:cubicBezTo>
                  <a:lnTo>
                    <a:pt x="375" y="827"/>
                  </a:lnTo>
                  <a:cubicBezTo>
                    <a:pt x="423" y="855"/>
                    <a:pt x="476" y="867"/>
                    <a:pt x="530" y="867"/>
                  </a:cubicBezTo>
                  <a:cubicBezTo>
                    <a:pt x="686" y="867"/>
                    <a:pt x="847" y="764"/>
                    <a:pt x="915" y="628"/>
                  </a:cubicBezTo>
                  <a:cubicBezTo>
                    <a:pt x="1011" y="407"/>
                    <a:pt x="904" y="197"/>
                    <a:pt x="716" y="89"/>
                  </a:cubicBezTo>
                  <a:lnTo>
                    <a:pt x="637" y="43"/>
                  </a:lnTo>
                  <a:cubicBezTo>
                    <a:pt x="586" y="13"/>
                    <a:pt x="530" y="0"/>
                    <a:pt x="4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9"/>
            <p:cNvSpPr/>
            <p:nvPr/>
          </p:nvSpPr>
          <p:spPr>
            <a:xfrm>
              <a:off x="1010925" y="3447175"/>
              <a:ext cx="27650" cy="21250"/>
            </a:xfrm>
            <a:custGeom>
              <a:avLst/>
              <a:gdLst/>
              <a:ahLst/>
              <a:cxnLst/>
              <a:rect l="l" t="t" r="r" b="b"/>
              <a:pathLst>
                <a:path w="1106" h="850" extrusionOk="0">
                  <a:moveTo>
                    <a:pt x="530" y="1"/>
                  </a:moveTo>
                  <a:cubicBezTo>
                    <a:pt x="188" y="1"/>
                    <a:pt x="0" y="571"/>
                    <a:pt x="383" y="794"/>
                  </a:cubicBezTo>
                  <a:cubicBezTo>
                    <a:pt x="449" y="833"/>
                    <a:pt x="512" y="849"/>
                    <a:pt x="571" y="849"/>
                  </a:cubicBezTo>
                  <a:cubicBezTo>
                    <a:pt x="914" y="849"/>
                    <a:pt x="1106" y="279"/>
                    <a:pt x="718" y="56"/>
                  </a:cubicBezTo>
                  <a:cubicBezTo>
                    <a:pt x="652" y="18"/>
                    <a:pt x="589" y="1"/>
                    <a:pt x="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9"/>
            <p:cNvSpPr/>
            <p:nvPr/>
          </p:nvSpPr>
          <p:spPr>
            <a:xfrm>
              <a:off x="1029850" y="3508100"/>
              <a:ext cx="25300" cy="21800"/>
            </a:xfrm>
            <a:custGeom>
              <a:avLst/>
              <a:gdLst/>
              <a:ahLst/>
              <a:cxnLst/>
              <a:rect l="l" t="t" r="r" b="b"/>
              <a:pathLst>
                <a:path w="1012" h="872" extrusionOk="0">
                  <a:moveTo>
                    <a:pt x="474" y="1"/>
                  </a:moveTo>
                  <a:cubicBezTo>
                    <a:pt x="318" y="1"/>
                    <a:pt x="160" y="105"/>
                    <a:pt x="97" y="243"/>
                  </a:cubicBezTo>
                  <a:cubicBezTo>
                    <a:pt x="1" y="459"/>
                    <a:pt x="103" y="669"/>
                    <a:pt x="296" y="782"/>
                  </a:cubicBezTo>
                  <a:lnTo>
                    <a:pt x="376" y="828"/>
                  </a:lnTo>
                  <a:cubicBezTo>
                    <a:pt x="425" y="858"/>
                    <a:pt x="480" y="871"/>
                    <a:pt x="535" y="871"/>
                  </a:cubicBezTo>
                  <a:cubicBezTo>
                    <a:pt x="689" y="871"/>
                    <a:pt x="847" y="767"/>
                    <a:pt x="910" y="629"/>
                  </a:cubicBezTo>
                  <a:cubicBezTo>
                    <a:pt x="1012" y="413"/>
                    <a:pt x="904" y="198"/>
                    <a:pt x="716" y="90"/>
                  </a:cubicBezTo>
                  <a:lnTo>
                    <a:pt x="637" y="44"/>
                  </a:lnTo>
                  <a:cubicBezTo>
                    <a:pt x="586" y="14"/>
                    <a:pt x="530" y="1"/>
                    <a:pt x="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9"/>
            <p:cNvSpPr/>
            <p:nvPr/>
          </p:nvSpPr>
          <p:spPr>
            <a:xfrm>
              <a:off x="1039100" y="3568300"/>
              <a:ext cx="27275" cy="22850"/>
            </a:xfrm>
            <a:custGeom>
              <a:avLst/>
              <a:gdLst/>
              <a:ahLst/>
              <a:cxnLst/>
              <a:rect l="l" t="t" r="r" b="b"/>
              <a:pathLst>
                <a:path w="1091" h="914" extrusionOk="0">
                  <a:moveTo>
                    <a:pt x="477" y="1"/>
                  </a:moveTo>
                  <a:cubicBezTo>
                    <a:pt x="323" y="1"/>
                    <a:pt x="163" y="105"/>
                    <a:pt x="97" y="243"/>
                  </a:cubicBezTo>
                  <a:cubicBezTo>
                    <a:pt x="0" y="453"/>
                    <a:pt x="108" y="669"/>
                    <a:pt x="295" y="783"/>
                  </a:cubicBezTo>
                  <a:lnTo>
                    <a:pt x="454" y="873"/>
                  </a:lnTo>
                  <a:cubicBezTo>
                    <a:pt x="502" y="901"/>
                    <a:pt x="555" y="914"/>
                    <a:pt x="609" y="914"/>
                  </a:cubicBezTo>
                  <a:cubicBezTo>
                    <a:pt x="765" y="914"/>
                    <a:pt x="926" y="810"/>
                    <a:pt x="994" y="675"/>
                  </a:cubicBezTo>
                  <a:cubicBezTo>
                    <a:pt x="1090" y="459"/>
                    <a:pt x="983" y="243"/>
                    <a:pt x="795" y="129"/>
                  </a:cubicBezTo>
                  <a:lnTo>
                    <a:pt x="636" y="44"/>
                  </a:lnTo>
                  <a:cubicBezTo>
                    <a:pt x="587" y="14"/>
                    <a:pt x="532" y="1"/>
                    <a:pt x="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9"/>
            <p:cNvSpPr/>
            <p:nvPr/>
          </p:nvSpPr>
          <p:spPr>
            <a:xfrm>
              <a:off x="1052700" y="3630575"/>
              <a:ext cx="27650" cy="21150"/>
            </a:xfrm>
            <a:custGeom>
              <a:avLst/>
              <a:gdLst/>
              <a:ahLst/>
              <a:cxnLst/>
              <a:rect l="l" t="t" r="r" b="b"/>
              <a:pathLst>
                <a:path w="1106" h="846" extrusionOk="0">
                  <a:moveTo>
                    <a:pt x="529" y="1"/>
                  </a:moveTo>
                  <a:cubicBezTo>
                    <a:pt x="186" y="1"/>
                    <a:pt x="0" y="568"/>
                    <a:pt x="382" y="791"/>
                  </a:cubicBezTo>
                  <a:cubicBezTo>
                    <a:pt x="448" y="829"/>
                    <a:pt x="511" y="846"/>
                    <a:pt x="570" y="846"/>
                  </a:cubicBezTo>
                  <a:cubicBezTo>
                    <a:pt x="913" y="846"/>
                    <a:pt x="1105" y="276"/>
                    <a:pt x="723" y="58"/>
                  </a:cubicBezTo>
                  <a:cubicBezTo>
                    <a:pt x="655" y="18"/>
                    <a:pt x="590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9"/>
            <p:cNvSpPr/>
            <p:nvPr/>
          </p:nvSpPr>
          <p:spPr>
            <a:xfrm>
              <a:off x="1061325" y="3700775"/>
              <a:ext cx="27675" cy="21100"/>
            </a:xfrm>
            <a:custGeom>
              <a:avLst/>
              <a:gdLst/>
              <a:ahLst/>
              <a:cxnLst/>
              <a:rect l="l" t="t" r="r" b="b"/>
              <a:pathLst>
                <a:path w="1107" h="844" extrusionOk="0">
                  <a:moveTo>
                    <a:pt x="533" y="0"/>
                  </a:moveTo>
                  <a:cubicBezTo>
                    <a:pt x="188" y="0"/>
                    <a:pt x="1" y="565"/>
                    <a:pt x="383" y="788"/>
                  </a:cubicBezTo>
                  <a:cubicBezTo>
                    <a:pt x="449" y="827"/>
                    <a:pt x="513" y="844"/>
                    <a:pt x="572" y="844"/>
                  </a:cubicBezTo>
                  <a:cubicBezTo>
                    <a:pt x="915" y="844"/>
                    <a:pt x="1106" y="278"/>
                    <a:pt x="724" y="56"/>
                  </a:cubicBezTo>
                  <a:cubicBezTo>
                    <a:pt x="657" y="17"/>
                    <a:pt x="593" y="0"/>
                    <a:pt x="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9"/>
            <p:cNvSpPr/>
            <p:nvPr/>
          </p:nvSpPr>
          <p:spPr>
            <a:xfrm>
              <a:off x="1109800" y="3524425"/>
              <a:ext cx="22750" cy="23375"/>
            </a:xfrm>
            <a:custGeom>
              <a:avLst/>
              <a:gdLst/>
              <a:ahLst/>
              <a:cxnLst/>
              <a:rect l="l" t="t" r="r" b="b"/>
              <a:pathLst>
                <a:path w="910" h="935" extrusionOk="0">
                  <a:moveTo>
                    <a:pt x="428" y="1"/>
                  </a:moveTo>
                  <a:cubicBezTo>
                    <a:pt x="385" y="1"/>
                    <a:pt x="341" y="7"/>
                    <a:pt x="301" y="22"/>
                  </a:cubicBezTo>
                  <a:cubicBezTo>
                    <a:pt x="80" y="101"/>
                    <a:pt x="0" y="328"/>
                    <a:pt x="57" y="544"/>
                  </a:cubicBezTo>
                  <a:lnTo>
                    <a:pt x="86" y="663"/>
                  </a:lnTo>
                  <a:cubicBezTo>
                    <a:pt x="131" y="834"/>
                    <a:pt x="308" y="934"/>
                    <a:pt x="475" y="934"/>
                  </a:cubicBezTo>
                  <a:cubicBezTo>
                    <a:pt x="519" y="934"/>
                    <a:pt x="562" y="927"/>
                    <a:pt x="602" y="913"/>
                  </a:cubicBezTo>
                  <a:cubicBezTo>
                    <a:pt x="824" y="834"/>
                    <a:pt x="909" y="607"/>
                    <a:pt x="852" y="396"/>
                  </a:cubicBezTo>
                  <a:cubicBezTo>
                    <a:pt x="841" y="351"/>
                    <a:pt x="830" y="311"/>
                    <a:pt x="818" y="271"/>
                  </a:cubicBezTo>
                  <a:cubicBezTo>
                    <a:pt x="773" y="100"/>
                    <a:pt x="596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9"/>
            <p:cNvSpPr/>
            <p:nvPr/>
          </p:nvSpPr>
          <p:spPr>
            <a:xfrm>
              <a:off x="1125700" y="3571525"/>
              <a:ext cx="25300" cy="22250"/>
            </a:xfrm>
            <a:custGeom>
              <a:avLst/>
              <a:gdLst/>
              <a:ahLst/>
              <a:cxnLst/>
              <a:rect l="l" t="t" r="r" b="b"/>
              <a:pathLst>
                <a:path w="1012" h="890" extrusionOk="0">
                  <a:moveTo>
                    <a:pt x="530" y="1"/>
                  </a:moveTo>
                  <a:cubicBezTo>
                    <a:pt x="378" y="1"/>
                    <a:pt x="241" y="96"/>
                    <a:pt x="154" y="233"/>
                  </a:cubicBezTo>
                  <a:lnTo>
                    <a:pt x="108" y="313"/>
                  </a:lnTo>
                  <a:cubicBezTo>
                    <a:pt x="0" y="506"/>
                    <a:pt x="125" y="767"/>
                    <a:pt x="313" y="852"/>
                  </a:cubicBezTo>
                  <a:cubicBezTo>
                    <a:pt x="368" y="878"/>
                    <a:pt x="423" y="889"/>
                    <a:pt x="477" y="889"/>
                  </a:cubicBezTo>
                  <a:cubicBezTo>
                    <a:pt x="629" y="889"/>
                    <a:pt x="768" y="796"/>
                    <a:pt x="852" y="654"/>
                  </a:cubicBezTo>
                  <a:lnTo>
                    <a:pt x="898" y="574"/>
                  </a:lnTo>
                  <a:cubicBezTo>
                    <a:pt x="1011" y="387"/>
                    <a:pt x="886" y="125"/>
                    <a:pt x="699" y="40"/>
                  </a:cubicBezTo>
                  <a:cubicBezTo>
                    <a:pt x="642" y="13"/>
                    <a:pt x="585" y="1"/>
                    <a:pt x="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9"/>
            <p:cNvSpPr/>
            <p:nvPr/>
          </p:nvSpPr>
          <p:spPr>
            <a:xfrm>
              <a:off x="1134150" y="3633750"/>
              <a:ext cx="27700" cy="21100"/>
            </a:xfrm>
            <a:custGeom>
              <a:avLst/>
              <a:gdLst/>
              <a:ahLst/>
              <a:cxnLst/>
              <a:rect l="l" t="t" r="r" b="b"/>
              <a:pathLst>
                <a:path w="1108" h="844" extrusionOk="0">
                  <a:moveTo>
                    <a:pt x="536" y="1"/>
                  </a:moveTo>
                  <a:cubicBezTo>
                    <a:pt x="193" y="1"/>
                    <a:pt x="1" y="570"/>
                    <a:pt x="384" y="789"/>
                  </a:cubicBezTo>
                  <a:cubicBezTo>
                    <a:pt x="450" y="827"/>
                    <a:pt x="514" y="844"/>
                    <a:pt x="573" y="844"/>
                  </a:cubicBezTo>
                  <a:cubicBezTo>
                    <a:pt x="916" y="844"/>
                    <a:pt x="1107" y="279"/>
                    <a:pt x="725" y="56"/>
                  </a:cubicBezTo>
                  <a:cubicBezTo>
                    <a:pt x="659" y="18"/>
                    <a:pt x="595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9"/>
            <p:cNvSpPr/>
            <p:nvPr/>
          </p:nvSpPr>
          <p:spPr>
            <a:xfrm>
              <a:off x="919200" y="3412125"/>
              <a:ext cx="27675" cy="21225"/>
            </a:xfrm>
            <a:custGeom>
              <a:avLst/>
              <a:gdLst/>
              <a:ahLst/>
              <a:cxnLst/>
              <a:rect l="l" t="t" r="r" b="b"/>
              <a:pathLst>
                <a:path w="1107" h="849" extrusionOk="0">
                  <a:moveTo>
                    <a:pt x="534" y="0"/>
                  </a:moveTo>
                  <a:cubicBezTo>
                    <a:pt x="188" y="0"/>
                    <a:pt x="0" y="571"/>
                    <a:pt x="383" y="794"/>
                  </a:cubicBezTo>
                  <a:cubicBezTo>
                    <a:pt x="449" y="832"/>
                    <a:pt x="512" y="849"/>
                    <a:pt x="571" y="849"/>
                  </a:cubicBezTo>
                  <a:cubicBezTo>
                    <a:pt x="915" y="849"/>
                    <a:pt x="1107" y="278"/>
                    <a:pt x="724" y="55"/>
                  </a:cubicBezTo>
                  <a:cubicBezTo>
                    <a:pt x="657" y="17"/>
                    <a:pt x="593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9"/>
            <p:cNvSpPr/>
            <p:nvPr/>
          </p:nvSpPr>
          <p:spPr>
            <a:xfrm>
              <a:off x="929725" y="3470275"/>
              <a:ext cx="27500" cy="21150"/>
            </a:xfrm>
            <a:custGeom>
              <a:avLst/>
              <a:gdLst/>
              <a:ahLst/>
              <a:cxnLst/>
              <a:rect l="l" t="t" r="r" b="b"/>
              <a:pathLst>
                <a:path w="1100" h="846" extrusionOk="0">
                  <a:moveTo>
                    <a:pt x="526" y="1"/>
                  </a:moveTo>
                  <a:cubicBezTo>
                    <a:pt x="186" y="1"/>
                    <a:pt x="1" y="568"/>
                    <a:pt x="382" y="790"/>
                  </a:cubicBezTo>
                  <a:cubicBezTo>
                    <a:pt x="449" y="829"/>
                    <a:pt x="512" y="846"/>
                    <a:pt x="571" y="846"/>
                  </a:cubicBezTo>
                  <a:cubicBezTo>
                    <a:pt x="913" y="846"/>
                    <a:pt x="1100" y="281"/>
                    <a:pt x="717" y="58"/>
                  </a:cubicBezTo>
                  <a:cubicBezTo>
                    <a:pt x="651" y="18"/>
                    <a:pt x="586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9"/>
            <p:cNvSpPr/>
            <p:nvPr/>
          </p:nvSpPr>
          <p:spPr>
            <a:xfrm>
              <a:off x="935100" y="3541325"/>
              <a:ext cx="27800" cy="21225"/>
            </a:xfrm>
            <a:custGeom>
              <a:avLst/>
              <a:gdLst/>
              <a:ahLst/>
              <a:cxnLst/>
              <a:rect l="l" t="t" r="r" b="b"/>
              <a:pathLst>
                <a:path w="1112" h="849" extrusionOk="0">
                  <a:moveTo>
                    <a:pt x="533" y="0"/>
                  </a:moveTo>
                  <a:cubicBezTo>
                    <a:pt x="188" y="0"/>
                    <a:pt x="1" y="566"/>
                    <a:pt x="383" y="794"/>
                  </a:cubicBezTo>
                  <a:cubicBezTo>
                    <a:pt x="449" y="832"/>
                    <a:pt x="513" y="849"/>
                    <a:pt x="572" y="849"/>
                  </a:cubicBezTo>
                  <a:cubicBezTo>
                    <a:pt x="916" y="849"/>
                    <a:pt x="1112" y="278"/>
                    <a:pt x="724" y="56"/>
                  </a:cubicBezTo>
                  <a:cubicBezTo>
                    <a:pt x="657" y="17"/>
                    <a:pt x="593" y="0"/>
                    <a:pt x="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9"/>
            <p:cNvSpPr/>
            <p:nvPr/>
          </p:nvSpPr>
          <p:spPr>
            <a:xfrm>
              <a:off x="946900" y="3610700"/>
              <a:ext cx="27775" cy="21150"/>
            </a:xfrm>
            <a:custGeom>
              <a:avLst/>
              <a:gdLst/>
              <a:ahLst/>
              <a:cxnLst/>
              <a:rect l="l" t="t" r="r" b="b"/>
              <a:pathLst>
                <a:path w="1111" h="846" extrusionOk="0">
                  <a:moveTo>
                    <a:pt x="532" y="1"/>
                  </a:moveTo>
                  <a:cubicBezTo>
                    <a:pt x="191" y="1"/>
                    <a:pt x="1" y="568"/>
                    <a:pt x="383" y="790"/>
                  </a:cubicBezTo>
                  <a:cubicBezTo>
                    <a:pt x="449" y="829"/>
                    <a:pt x="513" y="846"/>
                    <a:pt x="572" y="846"/>
                  </a:cubicBezTo>
                  <a:cubicBezTo>
                    <a:pt x="916" y="846"/>
                    <a:pt x="1111" y="281"/>
                    <a:pt x="723" y="58"/>
                  </a:cubicBezTo>
                  <a:cubicBezTo>
                    <a:pt x="656" y="18"/>
                    <a:pt x="592" y="1"/>
                    <a:pt x="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9"/>
            <p:cNvSpPr/>
            <p:nvPr/>
          </p:nvSpPr>
          <p:spPr>
            <a:xfrm>
              <a:off x="963825" y="3676650"/>
              <a:ext cx="22750" cy="23350"/>
            </a:xfrm>
            <a:custGeom>
              <a:avLst/>
              <a:gdLst/>
              <a:ahLst/>
              <a:cxnLst/>
              <a:rect l="l" t="t" r="r" b="b"/>
              <a:pathLst>
                <a:path w="910" h="934" extrusionOk="0">
                  <a:moveTo>
                    <a:pt x="431" y="0"/>
                  </a:moveTo>
                  <a:cubicBezTo>
                    <a:pt x="387" y="0"/>
                    <a:pt x="343" y="7"/>
                    <a:pt x="302" y="21"/>
                  </a:cubicBezTo>
                  <a:cubicBezTo>
                    <a:pt x="80" y="100"/>
                    <a:pt x="1" y="328"/>
                    <a:pt x="58" y="538"/>
                  </a:cubicBezTo>
                  <a:cubicBezTo>
                    <a:pt x="69" y="583"/>
                    <a:pt x="80" y="623"/>
                    <a:pt x="86" y="663"/>
                  </a:cubicBezTo>
                  <a:cubicBezTo>
                    <a:pt x="131" y="834"/>
                    <a:pt x="308" y="934"/>
                    <a:pt x="476" y="934"/>
                  </a:cubicBezTo>
                  <a:cubicBezTo>
                    <a:pt x="520" y="934"/>
                    <a:pt x="563" y="927"/>
                    <a:pt x="603" y="913"/>
                  </a:cubicBezTo>
                  <a:cubicBezTo>
                    <a:pt x="824" y="833"/>
                    <a:pt x="910" y="606"/>
                    <a:pt x="853" y="390"/>
                  </a:cubicBezTo>
                  <a:cubicBezTo>
                    <a:pt x="841" y="350"/>
                    <a:pt x="830" y="311"/>
                    <a:pt x="819" y="271"/>
                  </a:cubicBezTo>
                  <a:cubicBezTo>
                    <a:pt x="774" y="100"/>
                    <a:pt x="600" y="0"/>
                    <a:pt x="4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9"/>
            <p:cNvSpPr/>
            <p:nvPr/>
          </p:nvSpPr>
          <p:spPr>
            <a:xfrm>
              <a:off x="976850" y="3742800"/>
              <a:ext cx="27675" cy="21250"/>
            </a:xfrm>
            <a:custGeom>
              <a:avLst/>
              <a:gdLst/>
              <a:ahLst/>
              <a:cxnLst/>
              <a:rect l="l" t="t" r="r" b="b"/>
              <a:pathLst>
                <a:path w="1107" h="850" extrusionOk="0">
                  <a:moveTo>
                    <a:pt x="534" y="1"/>
                  </a:moveTo>
                  <a:cubicBezTo>
                    <a:pt x="188" y="1"/>
                    <a:pt x="0" y="571"/>
                    <a:pt x="383" y="794"/>
                  </a:cubicBezTo>
                  <a:cubicBezTo>
                    <a:pt x="449" y="832"/>
                    <a:pt x="512" y="849"/>
                    <a:pt x="571" y="849"/>
                  </a:cubicBezTo>
                  <a:cubicBezTo>
                    <a:pt x="915" y="849"/>
                    <a:pt x="1107" y="279"/>
                    <a:pt x="724" y="56"/>
                  </a:cubicBezTo>
                  <a:cubicBezTo>
                    <a:pt x="657" y="17"/>
                    <a:pt x="593" y="1"/>
                    <a:pt x="5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9"/>
            <p:cNvSpPr/>
            <p:nvPr/>
          </p:nvSpPr>
          <p:spPr>
            <a:xfrm>
              <a:off x="991600" y="3811375"/>
              <a:ext cx="27675" cy="21100"/>
            </a:xfrm>
            <a:custGeom>
              <a:avLst/>
              <a:gdLst/>
              <a:ahLst/>
              <a:cxnLst/>
              <a:rect l="l" t="t" r="r" b="b"/>
              <a:pathLst>
                <a:path w="1107" h="844" extrusionOk="0">
                  <a:moveTo>
                    <a:pt x="536" y="1"/>
                  </a:moveTo>
                  <a:cubicBezTo>
                    <a:pt x="193" y="1"/>
                    <a:pt x="1" y="570"/>
                    <a:pt x="384" y="789"/>
                  </a:cubicBezTo>
                  <a:cubicBezTo>
                    <a:pt x="450" y="827"/>
                    <a:pt x="514" y="844"/>
                    <a:pt x="573" y="844"/>
                  </a:cubicBezTo>
                  <a:cubicBezTo>
                    <a:pt x="916" y="844"/>
                    <a:pt x="1107" y="279"/>
                    <a:pt x="724" y="56"/>
                  </a:cubicBezTo>
                  <a:cubicBezTo>
                    <a:pt x="659" y="18"/>
                    <a:pt x="595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9"/>
            <p:cNvSpPr/>
            <p:nvPr/>
          </p:nvSpPr>
          <p:spPr>
            <a:xfrm>
              <a:off x="1074150" y="3758575"/>
              <a:ext cx="24025" cy="24200"/>
            </a:xfrm>
            <a:custGeom>
              <a:avLst/>
              <a:gdLst/>
              <a:ahLst/>
              <a:cxnLst/>
              <a:rect l="l" t="t" r="r" b="b"/>
              <a:pathLst>
                <a:path w="961" h="968" extrusionOk="0">
                  <a:moveTo>
                    <a:pt x="453" y="0"/>
                  </a:moveTo>
                  <a:cubicBezTo>
                    <a:pt x="408" y="0"/>
                    <a:pt x="365" y="7"/>
                    <a:pt x="325" y="21"/>
                  </a:cubicBezTo>
                  <a:cubicBezTo>
                    <a:pt x="114" y="101"/>
                    <a:pt x="1" y="328"/>
                    <a:pt x="69" y="538"/>
                  </a:cubicBezTo>
                  <a:cubicBezTo>
                    <a:pt x="86" y="595"/>
                    <a:pt x="97" y="646"/>
                    <a:pt x="109" y="697"/>
                  </a:cubicBezTo>
                  <a:cubicBezTo>
                    <a:pt x="154" y="868"/>
                    <a:pt x="338" y="968"/>
                    <a:pt x="509" y="968"/>
                  </a:cubicBezTo>
                  <a:cubicBezTo>
                    <a:pt x="553" y="968"/>
                    <a:pt x="597" y="961"/>
                    <a:pt x="637" y="947"/>
                  </a:cubicBezTo>
                  <a:cubicBezTo>
                    <a:pt x="847" y="867"/>
                    <a:pt x="961" y="640"/>
                    <a:pt x="898" y="430"/>
                  </a:cubicBezTo>
                  <a:cubicBezTo>
                    <a:pt x="887" y="385"/>
                    <a:pt x="887" y="345"/>
                    <a:pt x="887" y="305"/>
                  </a:cubicBezTo>
                  <a:cubicBezTo>
                    <a:pt x="887" y="294"/>
                    <a:pt x="858" y="282"/>
                    <a:pt x="853" y="271"/>
                  </a:cubicBezTo>
                  <a:cubicBezTo>
                    <a:pt x="808" y="100"/>
                    <a:pt x="623" y="0"/>
                    <a:pt x="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9"/>
            <p:cNvSpPr/>
            <p:nvPr/>
          </p:nvSpPr>
          <p:spPr>
            <a:xfrm>
              <a:off x="859575" y="3460750"/>
              <a:ext cx="27675" cy="21175"/>
            </a:xfrm>
            <a:custGeom>
              <a:avLst/>
              <a:gdLst/>
              <a:ahLst/>
              <a:cxnLst/>
              <a:rect l="l" t="t" r="r" b="b"/>
              <a:pathLst>
                <a:path w="1107" h="847" extrusionOk="0">
                  <a:moveTo>
                    <a:pt x="532" y="1"/>
                  </a:moveTo>
                  <a:cubicBezTo>
                    <a:pt x="191" y="1"/>
                    <a:pt x="1" y="569"/>
                    <a:pt x="383" y="791"/>
                  </a:cubicBezTo>
                  <a:cubicBezTo>
                    <a:pt x="449" y="829"/>
                    <a:pt x="513" y="846"/>
                    <a:pt x="572" y="846"/>
                  </a:cubicBezTo>
                  <a:cubicBezTo>
                    <a:pt x="915" y="846"/>
                    <a:pt x="1106" y="281"/>
                    <a:pt x="724" y="58"/>
                  </a:cubicBezTo>
                  <a:cubicBezTo>
                    <a:pt x="657" y="18"/>
                    <a:pt x="592" y="1"/>
                    <a:pt x="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9"/>
            <p:cNvSpPr/>
            <p:nvPr/>
          </p:nvSpPr>
          <p:spPr>
            <a:xfrm>
              <a:off x="862400" y="3527550"/>
              <a:ext cx="27700" cy="21250"/>
            </a:xfrm>
            <a:custGeom>
              <a:avLst/>
              <a:gdLst/>
              <a:ahLst/>
              <a:cxnLst/>
              <a:rect l="l" t="t" r="r" b="b"/>
              <a:pathLst>
                <a:path w="1108" h="850" extrusionOk="0">
                  <a:moveTo>
                    <a:pt x="534" y="0"/>
                  </a:moveTo>
                  <a:cubicBezTo>
                    <a:pt x="188" y="0"/>
                    <a:pt x="0" y="571"/>
                    <a:pt x="383" y="794"/>
                  </a:cubicBezTo>
                  <a:cubicBezTo>
                    <a:pt x="449" y="832"/>
                    <a:pt x="513" y="849"/>
                    <a:pt x="571" y="849"/>
                  </a:cubicBezTo>
                  <a:cubicBezTo>
                    <a:pt x="915" y="849"/>
                    <a:pt x="1107" y="279"/>
                    <a:pt x="724" y="56"/>
                  </a:cubicBezTo>
                  <a:cubicBezTo>
                    <a:pt x="658" y="17"/>
                    <a:pt x="593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9"/>
            <p:cNvSpPr/>
            <p:nvPr/>
          </p:nvSpPr>
          <p:spPr>
            <a:xfrm>
              <a:off x="867800" y="3616725"/>
              <a:ext cx="27675" cy="21225"/>
            </a:xfrm>
            <a:custGeom>
              <a:avLst/>
              <a:gdLst/>
              <a:ahLst/>
              <a:cxnLst/>
              <a:rect l="l" t="t" r="r" b="b"/>
              <a:pathLst>
                <a:path w="1107" h="849" extrusionOk="0">
                  <a:moveTo>
                    <a:pt x="534" y="0"/>
                  </a:moveTo>
                  <a:cubicBezTo>
                    <a:pt x="188" y="0"/>
                    <a:pt x="0" y="571"/>
                    <a:pt x="383" y="794"/>
                  </a:cubicBezTo>
                  <a:cubicBezTo>
                    <a:pt x="449" y="832"/>
                    <a:pt x="512" y="849"/>
                    <a:pt x="571" y="849"/>
                  </a:cubicBezTo>
                  <a:cubicBezTo>
                    <a:pt x="915" y="849"/>
                    <a:pt x="1107" y="278"/>
                    <a:pt x="724" y="55"/>
                  </a:cubicBezTo>
                  <a:cubicBezTo>
                    <a:pt x="657" y="17"/>
                    <a:pt x="593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9"/>
            <p:cNvSpPr/>
            <p:nvPr/>
          </p:nvSpPr>
          <p:spPr>
            <a:xfrm>
              <a:off x="886950" y="3695675"/>
              <a:ext cx="27700" cy="21225"/>
            </a:xfrm>
            <a:custGeom>
              <a:avLst/>
              <a:gdLst/>
              <a:ahLst/>
              <a:cxnLst/>
              <a:rect l="l" t="t" r="r" b="b"/>
              <a:pathLst>
                <a:path w="1108" h="849" extrusionOk="0">
                  <a:moveTo>
                    <a:pt x="536" y="0"/>
                  </a:moveTo>
                  <a:cubicBezTo>
                    <a:pt x="193" y="0"/>
                    <a:pt x="1" y="570"/>
                    <a:pt x="384" y="793"/>
                  </a:cubicBezTo>
                  <a:cubicBezTo>
                    <a:pt x="450" y="832"/>
                    <a:pt x="513" y="849"/>
                    <a:pt x="572" y="849"/>
                  </a:cubicBezTo>
                  <a:cubicBezTo>
                    <a:pt x="915" y="849"/>
                    <a:pt x="1108" y="278"/>
                    <a:pt x="725" y="55"/>
                  </a:cubicBezTo>
                  <a:cubicBezTo>
                    <a:pt x="659" y="17"/>
                    <a:pt x="595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9"/>
            <p:cNvSpPr/>
            <p:nvPr/>
          </p:nvSpPr>
          <p:spPr>
            <a:xfrm>
              <a:off x="908975" y="3778850"/>
              <a:ext cx="27675" cy="21125"/>
            </a:xfrm>
            <a:custGeom>
              <a:avLst/>
              <a:gdLst/>
              <a:ahLst/>
              <a:cxnLst/>
              <a:rect l="l" t="t" r="r" b="b"/>
              <a:pathLst>
                <a:path w="1107" h="845" extrusionOk="0">
                  <a:moveTo>
                    <a:pt x="533" y="1"/>
                  </a:moveTo>
                  <a:cubicBezTo>
                    <a:pt x="188" y="1"/>
                    <a:pt x="1" y="566"/>
                    <a:pt x="383" y="789"/>
                  </a:cubicBezTo>
                  <a:cubicBezTo>
                    <a:pt x="449" y="827"/>
                    <a:pt x="513" y="844"/>
                    <a:pt x="572" y="844"/>
                  </a:cubicBezTo>
                  <a:cubicBezTo>
                    <a:pt x="915" y="844"/>
                    <a:pt x="1106" y="279"/>
                    <a:pt x="724" y="56"/>
                  </a:cubicBezTo>
                  <a:cubicBezTo>
                    <a:pt x="657" y="18"/>
                    <a:pt x="593" y="1"/>
                    <a:pt x="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9"/>
            <p:cNvSpPr/>
            <p:nvPr/>
          </p:nvSpPr>
          <p:spPr>
            <a:xfrm>
              <a:off x="834625" y="3422725"/>
              <a:ext cx="65350" cy="405400"/>
            </a:xfrm>
            <a:custGeom>
              <a:avLst/>
              <a:gdLst/>
              <a:ahLst/>
              <a:cxnLst/>
              <a:rect l="l" t="t" r="r" b="b"/>
              <a:pathLst>
                <a:path w="2614" h="16216" extrusionOk="0">
                  <a:moveTo>
                    <a:pt x="881" y="0"/>
                  </a:moveTo>
                  <a:lnTo>
                    <a:pt x="881" y="0"/>
                  </a:lnTo>
                  <a:cubicBezTo>
                    <a:pt x="648" y="279"/>
                    <a:pt x="427" y="568"/>
                    <a:pt x="222" y="869"/>
                  </a:cubicBezTo>
                  <a:cubicBezTo>
                    <a:pt x="188" y="1233"/>
                    <a:pt x="165" y="1596"/>
                    <a:pt x="137" y="1960"/>
                  </a:cubicBezTo>
                  <a:cubicBezTo>
                    <a:pt x="1" y="3760"/>
                    <a:pt x="69" y="5566"/>
                    <a:pt x="233" y="7361"/>
                  </a:cubicBezTo>
                  <a:cubicBezTo>
                    <a:pt x="500" y="10201"/>
                    <a:pt x="1125" y="13001"/>
                    <a:pt x="1915" y="15744"/>
                  </a:cubicBezTo>
                  <a:cubicBezTo>
                    <a:pt x="2136" y="15914"/>
                    <a:pt x="2369" y="16068"/>
                    <a:pt x="2613" y="16215"/>
                  </a:cubicBezTo>
                  <a:cubicBezTo>
                    <a:pt x="1801" y="13444"/>
                    <a:pt x="1154" y="10632"/>
                    <a:pt x="818" y="7759"/>
                  </a:cubicBezTo>
                  <a:cubicBezTo>
                    <a:pt x="597" y="5862"/>
                    <a:pt x="552" y="3953"/>
                    <a:pt x="665" y="2051"/>
                  </a:cubicBezTo>
                  <a:cubicBezTo>
                    <a:pt x="705" y="1363"/>
                    <a:pt x="779" y="682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9"/>
            <p:cNvSpPr/>
            <p:nvPr/>
          </p:nvSpPr>
          <p:spPr>
            <a:xfrm>
              <a:off x="893975" y="3378425"/>
              <a:ext cx="87350" cy="473975"/>
            </a:xfrm>
            <a:custGeom>
              <a:avLst/>
              <a:gdLst/>
              <a:ahLst/>
              <a:cxnLst/>
              <a:rect l="l" t="t" r="r" b="b"/>
              <a:pathLst>
                <a:path w="3494" h="18959" extrusionOk="0">
                  <a:moveTo>
                    <a:pt x="500" y="0"/>
                  </a:moveTo>
                  <a:cubicBezTo>
                    <a:pt x="341" y="97"/>
                    <a:pt x="188" y="205"/>
                    <a:pt x="29" y="318"/>
                  </a:cubicBezTo>
                  <a:cubicBezTo>
                    <a:pt x="1" y="1131"/>
                    <a:pt x="18" y="1948"/>
                    <a:pt x="40" y="2761"/>
                  </a:cubicBezTo>
                  <a:cubicBezTo>
                    <a:pt x="109" y="5004"/>
                    <a:pt x="296" y="7242"/>
                    <a:pt x="586" y="9462"/>
                  </a:cubicBezTo>
                  <a:cubicBezTo>
                    <a:pt x="1023" y="12762"/>
                    <a:pt x="1881" y="15840"/>
                    <a:pt x="2954" y="18913"/>
                  </a:cubicBezTo>
                  <a:cubicBezTo>
                    <a:pt x="3141" y="18936"/>
                    <a:pt x="3323" y="18953"/>
                    <a:pt x="3493" y="18958"/>
                  </a:cubicBezTo>
                  <a:cubicBezTo>
                    <a:pt x="3181" y="18135"/>
                    <a:pt x="2880" y="17311"/>
                    <a:pt x="2602" y="16477"/>
                  </a:cubicBezTo>
                  <a:cubicBezTo>
                    <a:pt x="1898" y="14358"/>
                    <a:pt x="1528" y="12098"/>
                    <a:pt x="1193" y="9894"/>
                  </a:cubicBezTo>
                  <a:cubicBezTo>
                    <a:pt x="909" y="7991"/>
                    <a:pt x="779" y="6066"/>
                    <a:pt x="648" y="4146"/>
                  </a:cubicBezTo>
                  <a:cubicBezTo>
                    <a:pt x="586" y="3192"/>
                    <a:pt x="557" y="2232"/>
                    <a:pt x="552" y="1278"/>
                  </a:cubicBezTo>
                  <a:cubicBezTo>
                    <a:pt x="552" y="943"/>
                    <a:pt x="512" y="477"/>
                    <a:pt x="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9"/>
            <p:cNvSpPr/>
            <p:nvPr/>
          </p:nvSpPr>
          <p:spPr>
            <a:xfrm>
              <a:off x="1021200" y="3379975"/>
              <a:ext cx="124975" cy="399150"/>
            </a:xfrm>
            <a:custGeom>
              <a:avLst/>
              <a:gdLst/>
              <a:ahLst/>
              <a:cxnLst/>
              <a:rect l="l" t="t" r="r" b="b"/>
              <a:pathLst>
                <a:path w="4999" h="15966" extrusionOk="0">
                  <a:moveTo>
                    <a:pt x="0" y="1"/>
                  </a:moveTo>
                  <a:cubicBezTo>
                    <a:pt x="324" y="518"/>
                    <a:pt x="619" y="1057"/>
                    <a:pt x="875" y="1608"/>
                  </a:cubicBezTo>
                  <a:cubicBezTo>
                    <a:pt x="1664" y="3363"/>
                    <a:pt x="2244" y="5243"/>
                    <a:pt x="2806" y="7083"/>
                  </a:cubicBezTo>
                  <a:cubicBezTo>
                    <a:pt x="3692" y="9974"/>
                    <a:pt x="4266" y="12950"/>
                    <a:pt x="4521" y="15966"/>
                  </a:cubicBezTo>
                  <a:cubicBezTo>
                    <a:pt x="4692" y="15750"/>
                    <a:pt x="4851" y="15523"/>
                    <a:pt x="4998" y="15290"/>
                  </a:cubicBezTo>
                  <a:cubicBezTo>
                    <a:pt x="4743" y="12774"/>
                    <a:pt x="4271" y="10286"/>
                    <a:pt x="3590" y="7856"/>
                  </a:cubicBezTo>
                  <a:cubicBezTo>
                    <a:pt x="3073" y="5976"/>
                    <a:pt x="2443" y="4118"/>
                    <a:pt x="1744" y="2301"/>
                  </a:cubicBezTo>
                  <a:cubicBezTo>
                    <a:pt x="1534" y="1756"/>
                    <a:pt x="1278" y="1228"/>
                    <a:pt x="989" y="722"/>
                  </a:cubicBezTo>
                  <a:cubicBezTo>
                    <a:pt x="676" y="455"/>
                    <a:pt x="347" y="21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9"/>
            <p:cNvSpPr/>
            <p:nvPr/>
          </p:nvSpPr>
          <p:spPr>
            <a:xfrm>
              <a:off x="945100" y="3360525"/>
              <a:ext cx="117875" cy="481075"/>
            </a:xfrm>
            <a:custGeom>
              <a:avLst/>
              <a:gdLst/>
              <a:ahLst/>
              <a:cxnLst/>
              <a:rect l="l" t="t" r="r" b="b"/>
              <a:pathLst>
                <a:path w="4715" h="19243" extrusionOk="0">
                  <a:moveTo>
                    <a:pt x="540" y="1"/>
                  </a:moveTo>
                  <a:cubicBezTo>
                    <a:pt x="358" y="12"/>
                    <a:pt x="182" y="35"/>
                    <a:pt x="0" y="75"/>
                  </a:cubicBezTo>
                  <a:cubicBezTo>
                    <a:pt x="250" y="961"/>
                    <a:pt x="489" y="1858"/>
                    <a:pt x="682" y="2767"/>
                  </a:cubicBezTo>
                  <a:cubicBezTo>
                    <a:pt x="1079" y="4641"/>
                    <a:pt x="1466" y="6515"/>
                    <a:pt x="1891" y="8384"/>
                  </a:cubicBezTo>
                  <a:cubicBezTo>
                    <a:pt x="2709" y="11990"/>
                    <a:pt x="3521" y="15602"/>
                    <a:pt x="4209" y="19243"/>
                  </a:cubicBezTo>
                  <a:cubicBezTo>
                    <a:pt x="4373" y="19180"/>
                    <a:pt x="4538" y="19101"/>
                    <a:pt x="4714" y="19021"/>
                  </a:cubicBezTo>
                  <a:cubicBezTo>
                    <a:pt x="4089" y="15733"/>
                    <a:pt x="3362" y="12467"/>
                    <a:pt x="2624" y="9213"/>
                  </a:cubicBezTo>
                  <a:cubicBezTo>
                    <a:pt x="2136" y="7049"/>
                    <a:pt x="1664" y="4885"/>
                    <a:pt x="1221" y="2721"/>
                  </a:cubicBezTo>
                  <a:cubicBezTo>
                    <a:pt x="1028" y="1801"/>
                    <a:pt x="795" y="898"/>
                    <a:pt x="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9"/>
            <p:cNvSpPr/>
            <p:nvPr/>
          </p:nvSpPr>
          <p:spPr>
            <a:xfrm>
              <a:off x="800625" y="3593300"/>
              <a:ext cx="27700" cy="21225"/>
            </a:xfrm>
            <a:custGeom>
              <a:avLst/>
              <a:gdLst/>
              <a:ahLst/>
              <a:cxnLst/>
              <a:rect l="l" t="t" r="r" b="b"/>
              <a:pathLst>
                <a:path w="1108" h="849" extrusionOk="0">
                  <a:moveTo>
                    <a:pt x="536" y="0"/>
                  </a:moveTo>
                  <a:cubicBezTo>
                    <a:pt x="193" y="0"/>
                    <a:pt x="1" y="571"/>
                    <a:pt x="384" y="794"/>
                  </a:cubicBezTo>
                  <a:cubicBezTo>
                    <a:pt x="450" y="832"/>
                    <a:pt x="513" y="849"/>
                    <a:pt x="572" y="849"/>
                  </a:cubicBezTo>
                  <a:cubicBezTo>
                    <a:pt x="915" y="849"/>
                    <a:pt x="1107" y="278"/>
                    <a:pt x="725" y="55"/>
                  </a:cubicBezTo>
                  <a:cubicBezTo>
                    <a:pt x="659" y="17"/>
                    <a:pt x="595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9"/>
            <p:cNvSpPr/>
            <p:nvPr/>
          </p:nvSpPr>
          <p:spPr>
            <a:xfrm>
              <a:off x="809350" y="3654025"/>
              <a:ext cx="25725" cy="20775"/>
            </a:xfrm>
            <a:custGeom>
              <a:avLst/>
              <a:gdLst/>
              <a:ahLst/>
              <a:cxnLst/>
              <a:rect l="l" t="t" r="r" b="b"/>
              <a:pathLst>
                <a:path w="1029" h="831" extrusionOk="0">
                  <a:moveTo>
                    <a:pt x="572" y="0"/>
                  </a:moveTo>
                  <a:cubicBezTo>
                    <a:pt x="529" y="0"/>
                    <a:pt x="486" y="6"/>
                    <a:pt x="444" y="17"/>
                  </a:cubicBezTo>
                  <a:lnTo>
                    <a:pt x="319" y="51"/>
                  </a:lnTo>
                  <a:cubicBezTo>
                    <a:pt x="103" y="108"/>
                    <a:pt x="1" y="369"/>
                    <a:pt x="69" y="568"/>
                  </a:cubicBezTo>
                  <a:cubicBezTo>
                    <a:pt x="132" y="744"/>
                    <a:pt x="288" y="830"/>
                    <a:pt x="457" y="830"/>
                  </a:cubicBezTo>
                  <a:cubicBezTo>
                    <a:pt x="501" y="830"/>
                    <a:pt x="547" y="824"/>
                    <a:pt x="591" y="812"/>
                  </a:cubicBezTo>
                  <a:lnTo>
                    <a:pt x="716" y="784"/>
                  </a:lnTo>
                  <a:cubicBezTo>
                    <a:pt x="926" y="727"/>
                    <a:pt x="1029" y="460"/>
                    <a:pt x="961" y="261"/>
                  </a:cubicBezTo>
                  <a:cubicBezTo>
                    <a:pt x="897" y="89"/>
                    <a:pt x="739" y="0"/>
                    <a:pt x="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9"/>
            <p:cNvSpPr/>
            <p:nvPr/>
          </p:nvSpPr>
          <p:spPr>
            <a:xfrm>
              <a:off x="799775" y="3527550"/>
              <a:ext cx="27700" cy="21250"/>
            </a:xfrm>
            <a:custGeom>
              <a:avLst/>
              <a:gdLst/>
              <a:ahLst/>
              <a:cxnLst/>
              <a:rect l="l" t="t" r="r" b="b"/>
              <a:pathLst>
                <a:path w="1108" h="850" extrusionOk="0">
                  <a:moveTo>
                    <a:pt x="536" y="0"/>
                  </a:moveTo>
                  <a:cubicBezTo>
                    <a:pt x="193" y="0"/>
                    <a:pt x="1" y="571"/>
                    <a:pt x="384" y="794"/>
                  </a:cubicBezTo>
                  <a:cubicBezTo>
                    <a:pt x="449" y="832"/>
                    <a:pt x="513" y="849"/>
                    <a:pt x="572" y="849"/>
                  </a:cubicBezTo>
                  <a:cubicBezTo>
                    <a:pt x="915" y="849"/>
                    <a:pt x="1107" y="279"/>
                    <a:pt x="724" y="56"/>
                  </a:cubicBezTo>
                  <a:cubicBezTo>
                    <a:pt x="659" y="17"/>
                    <a:pt x="595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2" name="Google Shape;1592;p49"/>
          <p:cNvSpPr txBox="1">
            <a:spLocks noGrp="1"/>
          </p:cNvSpPr>
          <p:nvPr>
            <p:ph type="ctrTitle"/>
          </p:nvPr>
        </p:nvSpPr>
        <p:spPr>
          <a:xfrm flipH="1">
            <a:off x="1572479" y="1609573"/>
            <a:ext cx="2411696" cy="8064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СТРАСТНА СЕДМИЦА</a:t>
            </a:r>
            <a:endParaRPr dirty="0"/>
          </a:p>
        </p:txBody>
      </p:sp>
      <p:sp>
        <p:nvSpPr>
          <p:cNvPr id="1593" name="Google Shape;1593;p49"/>
          <p:cNvSpPr txBox="1">
            <a:spLocks noGrp="1"/>
          </p:cNvSpPr>
          <p:nvPr>
            <p:ph type="subTitle" idx="1"/>
          </p:nvPr>
        </p:nvSpPr>
        <p:spPr>
          <a:xfrm flipH="1">
            <a:off x="1261920" y="2296929"/>
            <a:ext cx="3132666" cy="15983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err="1"/>
              <a:t>Последната</a:t>
            </a:r>
            <a:r>
              <a:rPr lang="ru-RU" dirty="0"/>
              <a:t> седмица от </a:t>
            </a:r>
            <a:r>
              <a:rPr lang="ru-RU" dirty="0" err="1"/>
              <a:t>земния</a:t>
            </a:r>
            <a:r>
              <a:rPr lang="ru-RU" dirty="0"/>
              <a:t> живот на Иисус </a:t>
            </a:r>
          </a:p>
          <a:p>
            <a:pPr marL="0" lvl="0" indent="0"/>
            <a:r>
              <a:rPr lang="ru-RU" dirty="0"/>
              <a:t>   Христос се </a:t>
            </a:r>
            <a:r>
              <a:rPr lang="ru-RU" dirty="0" err="1"/>
              <a:t>нарича</a:t>
            </a:r>
            <a:r>
              <a:rPr lang="ru-RU" dirty="0"/>
              <a:t> „Страстна седмица“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0" name="Google Shape;1680;p51"/>
          <p:cNvGrpSpPr/>
          <p:nvPr/>
        </p:nvGrpSpPr>
        <p:grpSpPr>
          <a:xfrm>
            <a:off x="3068268" y="1545053"/>
            <a:ext cx="2884601" cy="2974919"/>
            <a:chOff x="3174650" y="2747125"/>
            <a:chExt cx="1343800" cy="1385875"/>
          </a:xfrm>
        </p:grpSpPr>
        <p:sp>
          <p:nvSpPr>
            <p:cNvPr id="1681" name="Google Shape;1681;p51"/>
            <p:cNvSpPr/>
            <p:nvPr/>
          </p:nvSpPr>
          <p:spPr>
            <a:xfrm>
              <a:off x="4080250" y="3091675"/>
              <a:ext cx="277600" cy="430050"/>
            </a:xfrm>
            <a:custGeom>
              <a:avLst/>
              <a:gdLst/>
              <a:ahLst/>
              <a:cxnLst/>
              <a:rect l="l" t="t" r="r" b="b"/>
              <a:pathLst>
                <a:path w="11104" h="17202" extrusionOk="0">
                  <a:moveTo>
                    <a:pt x="6915" y="0"/>
                  </a:moveTo>
                  <a:cubicBezTo>
                    <a:pt x="3025" y="0"/>
                    <a:pt x="0" y="17202"/>
                    <a:pt x="0" y="17202"/>
                  </a:cubicBezTo>
                  <a:lnTo>
                    <a:pt x="4021" y="16424"/>
                  </a:lnTo>
                  <a:cubicBezTo>
                    <a:pt x="4021" y="16424"/>
                    <a:pt x="11104" y="629"/>
                    <a:pt x="7117" y="16"/>
                  </a:cubicBezTo>
                  <a:cubicBezTo>
                    <a:pt x="7049" y="5"/>
                    <a:pt x="6982" y="0"/>
                    <a:pt x="6915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1"/>
            <p:cNvSpPr/>
            <p:nvPr/>
          </p:nvSpPr>
          <p:spPr>
            <a:xfrm>
              <a:off x="3776975" y="3685425"/>
              <a:ext cx="323100" cy="349200"/>
            </a:xfrm>
            <a:custGeom>
              <a:avLst/>
              <a:gdLst/>
              <a:ahLst/>
              <a:cxnLst/>
              <a:rect l="l" t="t" r="r" b="b"/>
              <a:pathLst>
                <a:path w="12924" h="13968" extrusionOk="0">
                  <a:moveTo>
                    <a:pt x="6458" y="0"/>
                  </a:moveTo>
                  <a:cubicBezTo>
                    <a:pt x="6458" y="0"/>
                    <a:pt x="0" y="12802"/>
                    <a:pt x="6412" y="13903"/>
                  </a:cubicBezTo>
                  <a:cubicBezTo>
                    <a:pt x="6664" y="13947"/>
                    <a:pt x="6903" y="13968"/>
                    <a:pt x="7130" y="13968"/>
                  </a:cubicBezTo>
                  <a:cubicBezTo>
                    <a:pt x="12923" y="13968"/>
                    <a:pt x="10819" y="335"/>
                    <a:pt x="10819" y="335"/>
                  </a:cubicBezTo>
                  <a:lnTo>
                    <a:pt x="6458" y="0"/>
                  </a:ln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1"/>
            <p:cNvSpPr/>
            <p:nvPr/>
          </p:nvSpPr>
          <p:spPr>
            <a:xfrm>
              <a:off x="3424850" y="3684000"/>
              <a:ext cx="455075" cy="299600"/>
            </a:xfrm>
            <a:custGeom>
              <a:avLst/>
              <a:gdLst/>
              <a:ahLst/>
              <a:cxnLst/>
              <a:rect l="l" t="t" r="r" b="b"/>
              <a:pathLst>
                <a:path w="18203" h="11984" extrusionOk="0">
                  <a:moveTo>
                    <a:pt x="12137" y="0"/>
                  </a:moveTo>
                  <a:cubicBezTo>
                    <a:pt x="12137" y="0"/>
                    <a:pt x="0" y="4368"/>
                    <a:pt x="3317" y="11013"/>
                  </a:cubicBezTo>
                  <a:cubicBezTo>
                    <a:pt x="3317" y="11013"/>
                    <a:pt x="3895" y="11984"/>
                    <a:pt x="6000" y="11984"/>
                  </a:cubicBezTo>
                  <a:cubicBezTo>
                    <a:pt x="8146" y="11984"/>
                    <a:pt x="11878" y="10975"/>
                    <a:pt x="18203" y="6901"/>
                  </a:cubicBezTo>
                  <a:lnTo>
                    <a:pt x="12137" y="0"/>
                  </a:ln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1"/>
            <p:cNvSpPr/>
            <p:nvPr/>
          </p:nvSpPr>
          <p:spPr>
            <a:xfrm>
              <a:off x="3724425" y="3521625"/>
              <a:ext cx="438625" cy="405625"/>
            </a:xfrm>
            <a:custGeom>
              <a:avLst/>
              <a:gdLst/>
              <a:ahLst/>
              <a:cxnLst/>
              <a:rect l="l" t="t" r="r" b="b"/>
              <a:pathLst>
                <a:path w="17545" h="16225" extrusionOk="0">
                  <a:moveTo>
                    <a:pt x="8543" y="0"/>
                  </a:moveTo>
                  <a:cubicBezTo>
                    <a:pt x="5201" y="0"/>
                    <a:pt x="1793" y="1550"/>
                    <a:pt x="875" y="4752"/>
                  </a:cubicBezTo>
                  <a:cubicBezTo>
                    <a:pt x="1" y="7807"/>
                    <a:pt x="1403" y="11561"/>
                    <a:pt x="4311" y="12941"/>
                  </a:cubicBezTo>
                  <a:lnTo>
                    <a:pt x="4323" y="12941"/>
                  </a:lnTo>
                  <a:cubicBezTo>
                    <a:pt x="5197" y="15173"/>
                    <a:pt x="5964" y="16128"/>
                    <a:pt x="8457" y="16219"/>
                  </a:cubicBezTo>
                  <a:cubicBezTo>
                    <a:pt x="8555" y="16222"/>
                    <a:pt x="8655" y="16224"/>
                    <a:pt x="8756" y="16224"/>
                  </a:cubicBezTo>
                  <a:cubicBezTo>
                    <a:pt x="10296" y="16224"/>
                    <a:pt x="12136" y="15778"/>
                    <a:pt x="13410" y="14952"/>
                  </a:cubicBezTo>
                  <a:cubicBezTo>
                    <a:pt x="17147" y="12533"/>
                    <a:pt x="17544" y="9028"/>
                    <a:pt x="16244" y="5081"/>
                  </a:cubicBezTo>
                  <a:cubicBezTo>
                    <a:pt x="15784" y="3690"/>
                    <a:pt x="15006" y="2446"/>
                    <a:pt x="13824" y="1565"/>
                  </a:cubicBezTo>
                  <a:cubicBezTo>
                    <a:pt x="12426" y="529"/>
                    <a:pt x="10496" y="0"/>
                    <a:pt x="8543" y="0"/>
                  </a:cubicBezTo>
                  <a:close/>
                </a:path>
              </a:pathLst>
            </a:custGeom>
            <a:solidFill>
              <a:srgbClr val="6B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1"/>
            <p:cNvSpPr/>
            <p:nvPr/>
          </p:nvSpPr>
          <p:spPr>
            <a:xfrm>
              <a:off x="3333250" y="3180650"/>
              <a:ext cx="387075" cy="475825"/>
            </a:xfrm>
            <a:custGeom>
              <a:avLst/>
              <a:gdLst/>
              <a:ahLst/>
              <a:cxnLst/>
              <a:rect l="l" t="t" r="r" b="b"/>
              <a:pathLst>
                <a:path w="15483" h="19033" extrusionOk="0">
                  <a:moveTo>
                    <a:pt x="6085" y="0"/>
                  </a:moveTo>
                  <a:cubicBezTo>
                    <a:pt x="5733" y="0"/>
                    <a:pt x="5382" y="89"/>
                    <a:pt x="5033" y="279"/>
                  </a:cubicBezTo>
                  <a:cubicBezTo>
                    <a:pt x="1" y="3016"/>
                    <a:pt x="11848" y="19032"/>
                    <a:pt x="11848" y="19032"/>
                  </a:cubicBezTo>
                  <a:lnTo>
                    <a:pt x="15483" y="15886"/>
                  </a:lnTo>
                  <a:cubicBezTo>
                    <a:pt x="15483" y="15886"/>
                    <a:pt x="10791" y="0"/>
                    <a:pt x="6085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1"/>
            <p:cNvSpPr/>
            <p:nvPr/>
          </p:nvSpPr>
          <p:spPr>
            <a:xfrm>
              <a:off x="3174650" y="3577725"/>
              <a:ext cx="412500" cy="267175"/>
            </a:xfrm>
            <a:custGeom>
              <a:avLst/>
              <a:gdLst/>
              <a:ahLst/>
              <a:cxnLst/>
              <a:rect l="l" t="t" r="r" b="b"/>
              <a:pathLst>
                <a:path w="16500" h="10687" extrusionOk="0">
                  <a:moveTo>
                    <a:pt x="3841" y="1"/>
                  </a:moveTo>
                  <a:cubicBezTo>
                    <a:pt x="3572" y="1"/>
                    <a:pt x="3327" y="43"/>
                    <a:pt x="3113" y="134"/>
                  </a:cubicBezTo>
                  <a:cubicBezTo>
                    <a:pt x="1" y="1451"/>
                    <a:pt x="4692" y="7778"/>
                    <a:pt x="16500" y="10686"/>
                  </a:cubicBezTo>
                  <a:lnTo>
                    <a:pt x="15670" y="7727"/>
                  </a:lnTo>
                  <a:cubicBezTo>
                    <a:pt x="15670" y="7727"/>
                    <a:pt x="7481" y="1"/>
                    <a:pt x="3841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1"/>
            <p:cNvSpPr/>
            <p:nvPr/>
          </p:nvSpPr>
          <p:spPr>
            <a:xfrm>
              <a:off x="3255300" y="3314325"/>
              <a:ext cx="512175" cy="469250"/>
            </a:xfrm>
            <a:custGeom>
              <a:avLst/>
              <a:gdLst/>
              <a:ahLst/>
              <a:cxnLst/>
              <a:rect l="l" t="t" r="r" b="b"/>
              <a:pathLst>
                <a:path w="20487" h="18770" extrusionOk="0">
                  <a:moveTo>
                    <a:pt x="6401" y="1"/>
                  </a:moveTo>
                  <a:cubicBezTo>
                    <a:pt x="5444" y="1"/>
                    <a:pt x="4596" y="196"/>
                    <a:pt x="3937" y="623"/>
                  </a:cubicBezTo>
                  <a:cubicBezTo>
                    <a:pt x="461" y="2877"/>
                    <a:pt x="1" y="12311"/>
                    <a:pt x="5959" y="16667"/>
                  </a:cubicBezTo>
                  <a:cubicBezTo>
                    <a:pt x="8144" y="18264"/>
                    <a:pt x="10096" y="18769"/>
                    <a:pt x="11692" y="18769"/>
                  </a:cubicBezTo>
                  <a:cubicBezTo>
                    <a:pt x="14451" y="18769"/>
                    <a:pt x="16147" y="17258"/>
                    <a:pt x="16147" y="17258"/>
                  </a:cubicBezTo>
                  <a:cubicBezTo>
                    <a:pt x="17630" y="16372"/>
                    <a:pt x="20487" y="12277"/>
                    <a:pt x="18510" y="7836"/>
                  </a:cubicBezTo>
                  <a:cubicBezTo>
                    <a:pt x="16613" y="3577"/>
                    <a:pt x="10502" y="1"/>
                    <a:pt x="6401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1"/>
            <p:cNvSpPr/>
            <p:nvPr/>
          </p:nvSpPr>
          <p:spPr>
            <a:xfrm>
              <a:off x="3261925" y="3790650"/>
              <a:ext cx="299650" cy="108650"/>
            </a:xfrm>
            <a:custGeom>
              <a:avLst/>
              <a:gdLst/>
              <a:ahLst/>
              <a:cxnLst/>
              <a:rect l="l" t="t" r="r" b="b"/>
              <a:pathLst>
                <a:path w="11986" h="4346" extrusionOk="0">
                  <a:moveTo>
                    <a:pt x="11615" y="1"/>
                  </a:moveTo>
                  <a:cubicBezTo>
                    <a:pt x="11578" y="1"/>
                    <a:pt x="11539" y="9"/>
                    <a:pt x="11498" y="28"/>
                  </a:cubicBezTo>
                  <a:cubicBezTo>
                    <a:pt x="9698" y="840"/>
                    <a:pt x="7857" y="1527"/>
                    <a:pt x="5989" y="2175"/>
                  </a:cubicBezTo>
                  <a:cubicBezTo>
                    <a:pt x="4211" y="2782"/>
                    <a:pt x="2240" y="3634"/>
                    <a:pt x="355" y="3782"/>
                  </a:cubicBezTo>
                  <a:cubicBezTo>
                    <a:pt x="0" y="3810"/>
                    <a:pt x="40" y="4345"/>
                    <a:pt x="380" y="4345"/>
                  </a:cubicBezTo>
                  <a:cubicBezTo>
                    <a:pt x="388" y="4345"/>
                    <a:pt x="397" y="4345"/>
                    <a:pt x="406" y="4344"/>
                  </a:cubicBezTo>
                  <a:cubicBezTo>
                    <a:pt x="2008" y="4219"/>
                    <a:pt x="3660" y="3555"/>
                    <a:pt x="5171" y="3049"/>
                  </a:cubicBezTo>
                  <a:cubicBezTo>
                    <a:pt x="7380" y="2305"/>
                    <a:pt x="9573" y="1522"/>
                    <a:pt x="11697" y="562"/>
                  </a:cubicBezTo>
                  <a:cubicBezTo>
                    <a:pt x="11985" y="427"/>
                    <a:pt x="11873" y="1"/>
                    <a:pt x="11615" y="1"/>
                  </a:cubicBezTo>
                  <a:close/>
                </a:path>
              </a:pathLst>
            </a:custGeom>
            <a:solidFill>
              <a:srgbClr val="6B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1"/>
            <p:cNvSpPr/>
            <p:nvPr/>
          </p:nvSpPr>
          <p:spPr>
            <a:xfrm>
              <a:off x="3266525" y="3835225"/>
              <a:ext cx="133775" cy="100325"/>
            </a:xfrm>
            <a:custGeom>
              <a:avLst/>
              <a:gdLst/>
              <a:ahLst/>
              <a:cxnLst/>
              <a:rect l="l" t="t" r="r" b="b"/>
              <a:pathLst>
                <a:path w="5351" h="4013" extrusionOk="0">
                  <a:moveTo>
                    <a:pt x="2771" y="1"/>
                  </a:moveTo>
                  <a:cubicBezTo>
                    <a:pt x="2247" y="1"/>
                    <a:pt x="1714" y="215"/>
                    <a:pt x="1278" y="664"/>
                  </a:cubicBezTo>
                  <a:cubicBezTo>
                    <a:pt x="0" y="1982"/>
                    <a:pt x="864" y="3856"/>
                    <a:pt x="2602" y="4004"/>
                  </a:cubicBezTo>
                  <a:cubicBezTo>
                    <a:pt x="2668" y="4010"/>
                    <a:pt x="2734" y="4013"/>
                    <a:pt x="2800" y="4013"/>
                  </a:cubicBezTo>
                  <a:cubicBezTo>
                    <a:pt x="4264" y="4013"/>
                    <a:pt x="5351" y="2583"/>
                    <a:pt x="4595" y="1159"/>
                  </a:cubicBezTo>
                  <a:cubicBezTo>
                    <a:pt x="4194" y="405"/>
                    <a:pt x="3492" y="1"/>
                    <a:pt x="2771" y="1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1"/>
            <p:cNvSpPr/>
            <p:nvPr/>
          </p:nvSpPr>
          <p:spPr>
            <a:xfrm>
              <a:off x="3411750" y="3775350"/>
              <a:ext cx="280500" cy="180125"/>
            </a:xfrm>
            <a:custGeom>
              <a:avLst/>
              <a:gdLst/>
              <a:ahLst/>
              <a:cxnLst/>
              <a:rect l="l" t="t" r="r" b="b"/>
              <a:pathLst>
                <a:path w="11220" h="7205" extrusionOk="0">
                  <a:moveTo>
                    <a:pt x="10842" y="1"/>
                  </a:moveTo>
                  <a:cubicBezTo>
                    <a:pt x="10803" y="1"/>
                    <a:pt x="10762" y="10"/>
                    <a:pt x="10719" y="32"/>
                  </a:cubicBezTo>
                  <a:cubicBezTo>
                    <a:pt x="8634" y="1100"/>
                    <a:pt x="6476" y="2020"/>
                    <a:pt x="4420" y="3145"/>
                  </a:cubicBezTo>
                  <a:cubicBezTo>
                    <a:pt x="2881" y="3997"/>
                    <a:pt x="825" y="5132"/>
                    <a:pt x="92" y="6825"/>
                  </a:cubicBezTo>
                  <a:cubicBezTo>
                    <a:pt x="1" y="7041"/>
                    <a:pt x="185" y="7205"/>
                    <a:pt x="366" y="7205"/>
                  </a:cubicBezTo>
                  <a:cubicBezTo>
                    <a:pt x="465" y="7205"/>
                    <a:pt x="564" y="7154"/>
                    <a:pt x="615" y="7035"/>
                  </a:cubicBezTo>
                  <a:cubicBezTo>
                    <a:pt x="1387" y="5257"/>
                    <a:pt x="3915" y="4048"/>
                    <a:pt x="5522" y="3196"/>
                  </a:cubicBezTo>
                  <a:cubicBezTo>
                    <a:pt x="7294" y="2253"/>
                    <a:pt x="9151" y="1469"/>
                    <a:pt x="10934" y="555"/>
                  </a:cubicBezTo>
                  <a:cubicBezTo>
                    <a:pt x="11220" y="412"/>
                    <a:pt x="11092" y="1"/>
                    <a:pt x="10842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1"/>
            <p:cNvSpPr/>
            <p:nvPr/>
          </p:nvSpPr>
          <p:spPr>
            <a:xfrm>
              <a:off x="3392175" y="3854100"/>
              <a:ext cx="126575" cy="100550"/>
            </a:xfrm>
            <a:custGeom>
              <a:avLst/>
              <a:gdLst/>
              <a:ahLst/>
              <a:cxnLst/>
              <a:rect l="l" t="t" r="r" b="b"/>
              <a:pathLst>
                <a:path w="5063" h="4022" extrusionOk="0">
                  <a:moveTo>
                    <a:pt x="2723" y="0"/>
                  </a:moveTo>
                  <a:cubicBezTo>
                    <a:pt x="2325" y="0"/>
                    <a:pt x="1911" y="121"/>
                    <a:pt x="1523" y="381"/>
                  </a:cubicBezTo>
                  <a:cubicBezTo>
                    <a:pt x="1" y="1409"/>
                    <a:pt x="455" y="3414"/>
                    <a:pt x="2125" y="3925"/>
                  </a:cubicBezTo>
                  <a:cubicBezTo>
                    <a:pt x="2342" y="3991"/>
                    <a:pt x="2559" y="4022"/>
                    <a:pt x="2771" y="4022"/>
                  </a:cubicBezTo>
                  <a:cubicBezTo>
                    <a:pt x="4019" y="4022"/>
                    <a:pt x="5063" y="2941"/>
                    <a:pt x="4669" y="1556"/>
                  </a:cubicBezTo>
                  <a:cubicBezTo>
                    <a:pt x="4392" y="581"/>
                    <a:pt x="3596" y="0"/>
                    <a:pt x="2723" y="0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1"/>
            <p:cNvSpPr/>
            <p:nvPr/>
          </p:nvSpPr>
          <p:spPr>
            <a:xfrm>
              <a:off x="3535300" y="3703150"/>
              <a:ext cx="460050" cy="429850"/>
            </a:xfrm>
            <a:custGeom>
              <a:avLst/>
              <a:gdLst/>
              <a:ahLst/>
              <a:cxnLst/>
              <a:rect l="l" t="t" r="r" b="b"/>
              <a:pathLst>
                <a:path w="18402" h="17194" extrusionOk="0">
                  <a:moveTo>
                    <a:pt x="14612" y="1"/>
                  </a:moveTo>
                  <a:cubicBezTo>
                    <a:pt x="11786" y="1"/>
                    <a:pt x="7208" y="4028"/>
                    <a:pt x="7208" y="4028"/>
                  </a:cubicBezTo>
                  <a:cubicBezTo>
                    <a:pt x="7208" y="4028"/>
                    <a:pt x="7014" y="4021"/>
                    <a:pt x="6710" y="4021"/>
                  </a:cubicBezTo>
                  <a:cubicBezTo>
                    <a:pt x="5526" y="4021"/>
                    <a:pt x="2664" y="4122"/>
                    <a:pt x="2994" y="5107"/>
                  </a:cubicBezTo>
                  <a:cubicBezTo>
                    <a:pt x="3408" y="6345"/>
                    <a:pt x="5561" y="7651"/>
                    <a:pt x="5561" y="7651"/>
                  </a:cubicBezTo>
                  <a:cubicBezTo>
                    <a:pt x="5561" y="7651"/>
                    <a:pt x="5056" y="7591"/>
                    <a:pt x="4396" y="7591"/>
                  </a:cubicBezTo>
                  <a:cubicBezTo>
                    <a:pt x="3206" y="7591"/>
                    <a:pt x="1511" y="7786"/>
                    <a:pt x="1347" y="8878"/>
                  </a:cubicBezTo>
                  <a:cubicBezTo>
                    <a:pt x="1085" y="10576"/>
                    <a:pt x="4152" y="10951"/>
                    <a:pt x="4152" y="10951"/>
                  </a:cubicBezTo>
                  <a:cubicBezTo>
                    <a:pt x="4152" y="10951"/>
                    <a:pt x="1" y="15671"/>
                    <a:pt x="2431" y="16988"/>
                  </a:cubicBezTo>
                  <a:cubicBezTo>
                    <a:pt x="2692" y="17130"/>
                    <a:pt x="2952" y="17193"/>
                    <a:pt x="3208" y="17193"/>
                  </a:cubicBezTo>
                  <a:cubicBezTo>
                    <a:pt x="5335" y="17193"/>
                    <a:pt x="7208" y="12837"/>
                    <a:pt x="7208" y="12837"/>
                  </a:cubicBezTo>
                  <a:cubicBezTo>
                    <a:pt x="7208" y="12837"/>
                    <a:pt x="7346" y="15396"/>
                    <a:pt x="9013" y="15396"/>
                  </a:cubicBezTo>
                  <a:cubicBezTo>
                    <a:pt x="9070" y="15396"/>
                    <a:pt x="9129" y="15393"/>
                    <a:pt x="9190" y="15387"/>
                  </a:cubicBezTo>
                  <a:cubicBezTo>
                    <a:pt x="11019" y="15199"/>
                    <a:pt x="11098" y="9917"/>
                    <a:pt x="11098" y="9917"/>
                  </a:cubicBezTo>
                  <a:cubicBezTo>
                    <a:pt x="11098" y="9917"/>
                    <a:pt x="12138" y="12237"/>
                    <a:pt x="13516" y="12237"/>
                  </a:cubicBezTo>
                  <a:cubicBezTo>
                    <a:pt x="13709" y="12237"/>
                    <a:pt x="13909" y="12191"/>
                    <a:pt x="14114" y="12087"/>
                  </a:cubicBezTo>
                  <a:cubicBezTo>
                    <a:pt x="15778" y="11235"/>
                    <a:pt x="14114" y="6805"/>
                    <a:pt x="14114" y="6805"/>
                  </a:cubicBezTo>
                  <a:lnTo>
                    <a:pt x="14114" y="6805"/>
                  </a:lnTo>
                  <a:cubicBezTo>
                    <a:pt x="14114" y="6805"/>
                    <a:pt x="15789" y="8528"/>
                    <a:pt x="16890" y="8528"/>
                  </a:cubicBezTo>
                  <a:cubicBezTo>
                    <a:pt x="17103" y="8528"/>
                    <a:pt x="17294" y="8464"/>
                    <a:pt x="17448" y="8310"/>
                  </a:cubicBezTo>
                  <a:cubicBezTo>
                    <a:pt x="18402" y="7367"/>
                    <a:pt x="16783" y="2898"/>
                    <a:pt x="16783" y="2898"/>
                  </a:cubicBezTo>
                  <a:cubicBezTo>
                    <a:pt x="16725" y="751"/>
                    <a:pt x="15832" y="1"/>
                    <a:pt x="14612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1"/>
            <p:cNvSpPr/>
            <p:nvPr/>
          </p:nvSpPr>
          <p:spPr>
            <a:xfrm>
              <a:off x="3568250" y="3703450"/>
              <a:ext cx="398575" cy="422575"/>
            </a:xfrm>
            <a:custGeom>
              <a:avLst/>
              <a:gdLst/>
              <a:ahLst/>
              <a:cxnLst/>
              <a:rect l="l" t="t" r="r" b="b"/>
              <a:pathLst>
                <a:path w="15943" h="16903" extrusionOk="0">
                  <a:moveTo>
                    <a:pt x="13574" y="0"/>
                  </a:moveTo>
                  <a:cubicBezTo>
                    <a:pt x="12501" y="1102"/>
                    <a:pt x="11467" y="2238"/>
                    <a:pt x="10467" y="3402"/>
                  </a:cubicBezTo>
                  <a:cubicBezTo>
                    <a:pt x="10442" y="3393"/>
                    <a:pt x="10416" y="3389"/>
                    <a:pt x="10389" y="3389"/>
                  </a:cubicBezTo>
                  <a:cubicBezTo>
                    <a:pt x="10349" y="3389"/>
                    <a:pt x="10308" y="3399"/>
                    <a:pt x="10274" y="3419"/>
                  </a:cubicBezTo>
                  <a:cubicBezTo>
                    <a:pt x="8872" y="4129"/>
                    <a:pt x="7202" y="4027"/>
                    <a:pt x="5680" y="4294"/>
                  </a:cubicBezTo>
                  <a:cubicBezTo>
                    <a:pt x="4390" y="4527"/>
                    <a:pt x="3010" y="4782"/>
                    <a:pt x="1676" y="4817"/>
                  </a:cubicBezTo>
                  <a:cubicBezTo>
                    <a:pt x="1642" y="4907"/>
                    <a:pt x="1642" y="5004"/>
                    <a:pt x="1676" y="5095"/>
                  </a:cubicBezTo>
                  <a:cubicBezTo>
                    <a:pt x="1704" y="5191"/>
                    <a:pt x="1750" y="5282"/>
                    <a:pt x="1795" y="5373"/>
                  </a:cubicBezTo>
                  <a:cubicBezTo>
                    <a:pt x="3113" y="5322"/>
                    <a:pt x="4453" y="5089"/>
                    <a:pt x="5731" y="4862"/>
                  </a:cubicBezTo>
                  <a:cubicBezTo>
                    <a:pt x="7060" y="4623"/>
                    <a:pt x="8468" y="4658"/>
                    <a:pt x="9752" y="4243"/>
                  </a:cubicBezTo>
                  <a:lnTo>
                    <a:pt x="9752" y="4243"/>
                  </a:lnTo>
                  <a:cubicBezTo>
                    <a:pt x="8747" y="5430"/>
                    <a:pt x="7764" y="6640"/>
                    <a:pt x="6810" y="7878"/>
                  </a:cubicBezTo>
                  <a:cubicBezTo>
                    <a:pt x="4657" y="8809"/>
                    <a:pt x="2329" y="8963"/>
                    <a:pt x="17" y="8968"/>
                  </a:cubicBezTo>
                  <a:cubicBezTo>
                    <a:pt x="0" y="9161"/>
                    <a:pt x="29" y="9354"/>
                    <a:pt x="108" y="9530"/>
                  </a:cubicBezTo>
                  <a:cubicBezTo>
                    <a:pt x="2153" y="9525"/>
                    <a:pt x="4203" y="9400"/>
                    <a:pt x="6145" y="8741"/>
                  </a:cubicBezTo>
                  <a:lnTo>
                    <a:pt x="6145" y="8741"/>
                  </a:lnTo>
                  <a:cubicBezTo>
                    <a:pt x="6043" y="8883"/>
                    <a:pt x="5935" y="9014"/>
                    <a:pt x="5827" y="9156"/>
                  </a:cubicBezTo>
                  <a:cubicBezTo>
                    <a:pt x="4470" y="10939"/>
                    <a:pt x="3118" y="12739"/>
                    <a:pt x="1857" y="14602"/>
                  </a:cubicBezTo>
                  <a:cubicBezTo>
                    <a:pt x="1471" y="15170"/>
                    <a:pt x="1000" y="15840"/>
                    <a:pt x="614" y="16545"/>
                  </a:cubicBezTo>
                  <a:cubicBezTo>
                    <a:pt x="716" y="16687"/>
                    <a:pt x="847" y="16806"/>
                    <a:pt x="994" y="16902"/>
                  </a:cubicBezTo>
                  <a:cubicBezTo>
                    <a:pt x="1664" y="15551"/>
                    <a:pt x="2795" y="14216"/>
                    <a:pt x="3470" y="13285"/>
                  </a:cubicBezTo>
                  <a:cubicBezTo>
                    <a:pt x="4646" y="11660"/>
                    <a:pt x="5844" y="10047"/>
                    <a:pt x="7071" y="8457"/>
                  </a:cubicBezTo>
                  <a:cubicBezTo>
                    <a:pt x="7071" y="10752"/>
                    <a:pt x="7105" y="13040"/>
                    <a:pt x="7287" y="15324"/>
                  </a:cubicBezTo>
                  <a:cubicBezTo>
                    <a:pt x="7416" y="15360"/>
                    <a:pt x="7553" y="15379"/>
                    <a:pt x="7689" y="15379"/>
                  </a:cubicBezTo>
                  <a:cubicBezTo>
                    <a:pt x="7745" y="15379"/>
                    <a:pt x="7800" y="15376"/>
                    <a:pt x="7855" y="15369"/>
                  </a:cubicBezTo>
                  <a:cubicBezTo>
                    <a:pt x="7650" y="12853"/>
                    <a:pt x="7633" y="10331"/>
                    <a:pt x="7633" y="7804"/>
                  </a:cubicBezTo>
                  <a:cubicBezTo>
                    <a:pt x="7633" y="7781"/>
                    <a:pt x="7628" y="7764"/>
                    <a:pt x="7622" y="7747"/>
                  </a:cubicBezTo>
                  <a:cubicBezTo>
                    <a:pt x="8519" y="6594"/>
                    <a:pt x="9445" y="5458"/>
                    <a:pt x="10394" y="4339"/>
                  </a:cubicBezTo>
                  <a:cubicBezTo>
                    <a:pt x="10768" y="4902"/>
                    <a:pt x="10910" y="5674"/>
                    <a:pt x="11098" y="6305"/>
                  </a:cubicBezTo>
                  <a:cubicBezTo>
                    <a:pt x="11382" y="7236"/>
                    <a:pt x="11717" y="8150"/>
                    <a:pt x="11995" y="9087"/>
                  </a:cubicBezTo>
                  <a:cubicBezTo>
                    <a:pt x="12279" y="10070"/>
                    <a:pt x="12558" y="11053"/>
                    <a:pt x="12859" y="12029"/>
                  </a:cubicBezTo>
                  <a:cubicBezTo>
                    <a:pt x="13046" y="11910"/>
                    <a:pt x="13199" y="11740"/>
                    <a:pt x="13296" y="11541"/>
                  </a:cubicBezTo>
                  <a:cubicBezTo>
                    <a:pt x="12978" y="10502"/>
                    <a:pt x="12688" y="9451"/>
                    <a:pt x="12381" y="8406"/>
                  </a:cubicBezTo>
                  <a:cubicBezTo>
                    <a:pt x="12109" y="7492"/>
                    <a:pt x="11779" y="6600"/>
                    <a:pt x="11501" y="5685"/>
                  </a:cubicBezTo>
                  <a:cubicBezTo>
                    <a:pt x="11325" y="5101"/>
                    <a:pt x="11160" y="4402"/>
                    <a:pt x="10774" y="3902"/>
                  </a:cubicBezTo>
                  <a:cubicBezTo>
                    <a:pt x="11530" y="3022"/>
                    <a:pt x="12308" y="2159"/>
                    <a:pt x="13103" y="1307"/>
                  </a:cubicBezTo>
                  <a:cubicBezTo>
                    <a:pt x="13869" y="2948"/>
                    <a:pt x="14301" y="4868"/>
                    <a:pt x="14824" y="6583"/>
                  </a:cubicBezTo>
                  <a:cubicBezTo>
                    <a:pt x="15017" y="7219"/>
                    <a:pt x="15198" y="7861"/>
                    <a:pt x="15386" y="8497"/>
                  </a:cubicBezTo>
                  <a:cubicBezTo>
                    <a:pt x="15446" y="8510"/>
                    <a:pt x="15507" y="8516"/>
                    <a:pt x="15568" y="8516"/>
                  </a:cubicBezTo>
                  <a:cubicBezTo>
                    <a:pt x="15696" y="8516"/>
                    <a:pt x="15823" y="8488"/>
                    <a:pt x="15942" y="8434"/>
                  </a:cubicBezTo>
                  <a:cubicBezTo>
                    <a:pt x="15795" y="7912"/>
                    <a:pt x="15647" y="7384"/>
                    <a:pt x="15494" y="6855"/>
                  </a:cubicBezTo>
                  <a:cubicBezTo>
                    <a:pt x="14937" y="4907"/>
                    <a:pt x="14432" y="2692"/>
                    <a:pt x="13523" y="875"/>
                  </a:cubicBezTo>
                  <a:cubicBezTo>
                    <a:pt x="13745" y="636"/>
                    <a:pt x="13972" y="404"/>
                    <a:pt x="14205" y="165"/>
                  </a:cubicBezTo>
                  <a:cubicBezTo>
                    <a:pt x="14000" y="74"/>
                    <a:pt x="13790" y="23"/>
                    <a:pt x="13574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1"/>
            <p:cNvSpPr/>
            <p:nvPr/>
          </p:nvSpPr>
          <p:spPr>
            <a:xfrm>
              <a:off x="3406375" y="3333575"/>
              <a:ext cx="24600" cy="21325"/>
            </a:xfrm>
            <a:custGeom>
              <a:avLst/>
              <a:gdLst/>
              <a:ahLst/>
              <a:cxnLst/>
              <a:rect l="l" t="t" r="r" b="b"/>
              <a:pathLst>
                <a:path w="984" h="853" extrusionOk="0">
                  <a:moveTo>
                    <a:pt x="404" y="0"/>
                  </a:moveTo>
                  <a:cubicBezTo>
                    <a:pt x="171" y="0"/>
                    <a:pt x="1" y="256"/>
                    <a:pt x="23" y="466"/>
                  </a:cubicBezTo>
                  <a:cubicBezTo>
                    <a:pt x="46" y="710"/>
                    <a:pt x="256" y="852"/>
                    <a:pt x="483" y="852"/>
                  </a:cubicBezTo>
                  <a:lnTo>
                    <a:pt x="580" y="852"/>
                  </a:lnTo>
                  <a:cubicBezTo>
                    <a:pt x="813" y="852"/>
                    <a:pt x="983" y="602"/>
                    <a:pt x="961" y="387"/>
                  </a:cubicBezTo>
                  <a:cubicBezTo>
                    <a:pt x="938" y="142"/>
                    <a:pt x="733" y="0"/>
                    <a:pt x="501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1"/>
            <p:cNvSpPr/>
            <p:nvPr/>
          </p:nvSpPr>
          <p:spPr>
            <a:xfrm>
              <a:off x="3449975" y="3372475"/>
              <a:ext cx="29275" cy="21175"/>
            </a:xfrm>
            <a:custGeom>
              <a:avLst/>
              <a:gdLst/>
              <a:ahLst/>
              <a:cxnLst/>
              <a:rect l="l" t="t" r="r" b="b"/>
              <a:pathLst>
                <a:path w="1171" h="847" extrusionOk="0">
                  <a:moveTo>
                    <a:pt x="546" y="0"/>
                  </a:moveTo>
                  <a:cubicBezTo>
                    <a:pt x="0" y="0"/>
                    <a:pt x="85" y="847"/>
                    <a:pt x="625" y="847"/>
                  </a:cubicBezTo>
                  <a:cubicBezTo>
                    <a:pt x="1170" y="847"/>
                    <a:pt x="1091" y="0"/>
                    <a:pt x="54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1"/>
            <p:cNvSpPr/>
            <p:nvPr/>
          </p:nvSpPr>
          <p:spPr>
            <a:xfrm>
              <a:off x="3500650" y="3418475"/>
              <a:ext cx="24600" cy="21175"/>
            </a:xfrm>
            <a:custGeom>
              <a:avLst/>
              <a:gdLst/>
              <a:ahLst/>
              <a:cxnLst/>
              <a:rect l="l" t="t" r="r" b="b"/>
              <a:pathLst>
                <a:path w="984" h="847" extrusionOk="0">
                  <a:moveTo>
                    <a:pt x="404" y="1"/>
                  </a:moveTo>
                  <a:cubicBezTo>
                    <a:pt x="171" y="1"/>
                    <a:pt x="1" y="251"/>
                    <a:pt x="24" y="466"/>
                  </a:cubicBezTo>
                  <a:cubicBezTo>
                    <a:pt x="46" y="711"/>
                    <a:pt x="256" y="847"/>
                    <a:pt x="484" y="847"/>
                  </a:cubicBezTo>
                  <a:lnTo>
                    <a:pt x="580" y="847"/>
                  </a:lnTo>
                  <a:cubicBezTo>
                    <a:pt x="813" y="847"/>
                    <a:pt x="983" y="597"/>
                    <a:pt x="961" y="387"/>
                  </a:cubicBezTo>
                  <a:cubicBezTo>
                    <a:pt x="938" y="137"/>
                    <a:pt x="728" y="1"/>
                    <a:pt x="50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1"/>
            <p:cNvSpPr/>
            <p:nvPr/>
          </p:nvSpPr>
          <p:spPr>
            <a:xfrm>
              <a:off x="3540700" y="3467900"/>
              <a:ext cx="27000" cy="21300"/>
            </a:xfrm>
            <a:custGeom>
              <a:avLst/>
              <a:gdLst/>
              <a:ahLst/>
              <a:cxnLst/>
              <a:rect l="l" t="t" r="r" b="b"/>
              <a:pathLst>
                <a:path w="1080" h="852" extrusionOk="0">
                  <a:moveTo>
                    <a:pt x="404" y="0"/>
                  </a:moveTo>
                  <a:cubicBezTo>
                    <a:pt x="177" y="0"/>
                    <a:pt x="0" y="256"/>
                    <a:pt x="23" y="466"/>
                  </a:cubicBezTo>
                  <a:cubicBezTo>
                    <a:pt x="46" y="716"/>
                    <a:pt x="256" y="852"/>
                    <a:pt x="483" y="852"/>
                  </a:cubicBezTo>
                  <a:lnTo>
                    <a:pt x="676" y="852"/>
                  </a:lnTo>
                  <a:cubicBezTo>
                    <a:pt x="903" y="852"/>
                    <a:pt x="1080" y="602"/>
                    <a:pt x="1057" y="386"/>
                  </a:cubicBezTo>
                  <a:cubicBezTo>
                    <a:pt x="1034" y="142"/>
                    <a:pt x="830" y="0"/>
                    <a:pt x="597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1"/>
            <p:cNvSpPr/>
            <p:nvPr/>
          </p:nvSpPr>
          <p:spPr>
            <a:xfrm>
              <a:off x="3584300" y="3516300"/>
              <a:ext cx="29250" cy="21050"/>
            </a:xfrm>
            <a:custGeom>
              <a:avLst/>
              <a:gdLst/>
              <a:ahLst/>
              <a:cxnLst/>
              <a:rect l="l" t="t" r="r" b="b"/>
              <a:pathLst>
                <a:path w="1170" h="842" extrusionOk="0">
                  <a:moveTo>
                    <a:pt x="545" y="1"/>
                  </a:moveTo>
                  <a:cubicBezTo>
                    <a:pt x="0" y="1"/>
                    <a:pt x="85" y="841"/>
                    <a:pt x="625" y="841"/>
                  </a:cubicBezTo>
                  <a:cubicBezTo>
                    <a:pt x="1170" y="841"/>
                    <a:pt x="1090" y="1"/>
                    <a:pt x="545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1"/>
            <p:cNvSpPr/>
            <p:nvPr/>
          </p:nvSpPr>
          <p:spPr>
            <a:xfrm>
              <a:off x="3629025" y="3575225"/>
              <a:ext cx="29275" cy="21175"/>
            </a:xfrm>
            <a:custGeom>
              <a:avLst/>
              <a:gdLst/>
              <a:ahLst/>
              <a:cxnLst/>
              <a:rect l="l" t="t" r="r" b="b"/>
              <a:pathLst>
                <a:path w="1171" h="847" extrusionOk="0">
                  <a:moveTo>
                    <a:pt x="551" y="1"/>
                  </a:moveTo>
                  <a:cubicBezTo>
                    <a:pt x="0" y="1"/>
                    <a:pt x="85" y="847"/>
                    <a:pt x="630" y="847"/>
                  </a:cubicBezTo>
                  <a:cubicBezTo>
                    <a:pt x="1170" y="847"/>
                    <a:pt x="1091" y="1"/>
                    <a:pt x="55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1"/>
            <p:cNvSpPr/>
            <p:nvPr/>
          </p:nvSpPr>
          <p:spPr>
            <a:xfrm>
              <a:off x="3579875" y="3391325"/>
              <a:ext cx="26450" cy="23650"/>
            </a:xfrm>
            <a:custGeom>
              <a:avLst/>
              <a:gdLst/>
              <a:ahLst/>
              <a:cxnLst/>
              <a:rect l="l" t="t" r="r" b="b"/>
              <a:pathLst>
                <a:path w="1058" h="946" extrusionOk="0">
                  <a:moveTo>
                    <a:pt x="493" y="1"/>
                  </a:moveTo>
                  <a:cubicBezTo>
                    <a:pt x="366" y="1"/>
                    <a:pt x="237" y="56"/>
                    <a:pt x="160" y="150"/>
                  </a:cubicBezTo>
                  <a:cubicBezTo>
                    <a:pt x="1" y="337"/>
                    <a:pt x="46" y="587"/>
                    <a:pt x="205" y="752"/>
                  </a:cubicBezTo>
                  <a:lnTo>
                    <a:pt x="302" y="842"/>
                  </a:lnTo>
                  <a:cubicBezTo>
                    <a:pt x="373" y="914"/>
                    <a:pt x="468" y="946"/>
                    <a:pt x="564" y="946"/>
                  </a:cubicBezTo>
                  <a:cubicBezTo>
                    <a:pt x="690" y="946"/>
                    <a:pt x="818" y="890"/>
                    <a:pt x="898" y="797"/>
                  </a:cubicBezTo>
                  <a:cubicBezTo>
                    <a:pt x="1057" y="610"/>
                    <a:pt x="1012" y="360"/>
                    <a:pt x="847" y="195"/>
                  </a:cubicBezTo>
                  <a:lnTo>
                    <a:pt x="756" y="104"/>
                  </a:lnTo>
                  <a:cubicBezTo>
                    <a:pt x="685" y="33"/>
                    <a:pt x="590" y="1"/>
                    <a:pt x="493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1"/>
            <p:cNvSpPr/>
            <p:nvPr/>
          </p:nvSpPr>
          <p:spPr>
            <a:xfrm>
              <a:off x="3622475" y="3424400"/>
              <a:ext cx="21325" cy="23550"/>
            </a:xfrm>
            <a:custGeom>
              <a:avLst/>
              <a:gdLst/>
              <a:ahLst/>
              <a:cxnLst/>
              <a:rect l="l" t="t" r="r" b="b"/>
              <a:pathLst>
                <a:path w="853" h="942" extrusionOk="0">
                  <a:moveTo>
                    <a:pt x="418" y="1"/>
                  </a:moveTo>
                  <a:cubicBezTo>
                    <a:pt x="408" y="1"/>
                    <a:pt x="397" y="1"/>
                    <a:pt x="387" y="2"/>
                  </a:cubicBezTo>
                  <a:cubicBezTo>
                    <a:pt x="143" y="25"/>
                    <a:pt x="1" y="229"/>
                    <a:pt x="1" y="462"/>
                  </a:cubicBezTo>
                  <a:lnTo>
                    <a:pt x="1" y="559"/>
                  </a:lnTo>
                  <a:cubicBezTo>
                    <a:pt x="1" y="778"/>
                    <a:pt x="222" y="941"/>
                    <a:pt x="427" y="941"/>
                  </a:cubicBezTo>
                  <a:cubicBezTo>
                    <a:pt x="440" y="941"/>
                    <a:pt x="454" y="941"/>
                    <a:pt x="467" y="939"/>
                  </a:cubicBezTo>
                  <a:cubicBezTo>
                    <a:pt x="711" y="917"/>
                    <a:pt x="853" y="706"/>
                    <a:pt x="853" y="479"/>
                  </a:cubicBezTo>
                  <a:lnTo>
                    <a:pt x="853" y="383"/>
                  </a:lnTo>
                  <a:cubicBezTo>
                    <a:pt x="853" y="161"/>
                    <a:pt x="626" y="1"/>
                    <a:pt x="418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1"/>
            <p:cNvSpPr/>
            <p:nvPr/>
          </p:nvSpPr>
          <p:spPr>
            <a:xfrm>
              <a:off x="3659675" y="3476275"/>
              <a:ext cx="29275" cy="21175"/>
            </a:xfrm>
            <a:custGeom>
              <a:avLst/>
              <a:gdLst/>
              <a:ahLst/>
              <a:cxnLst/>
              <a:rect l="l" t="t" r="r" b="b"/>
              <a:pathLst>
                <a:path w="1171" h="847" extrusionOk="0">
                  <a:moveTo>
                    <a:pt x="546" y="0"/>
                  </a:moveTo>
                  <a:cubicBezTo>
                    <a:pt x="1" y="0"/>
                    <a:pt x="86" y="846"/>
                    <a:pt x="631" y="846"/>
                  </a:cubicBezTo>
                  <a:cubicBezTo>
                    <a:pt x="1171" y="846"/>
                    <a:pt x="1091" y="0"/>
                    <a:pt x="54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1"/>
            <p:cNvSpPr/>
            <p:nvPr/>
          </p:nvSpPr>
          <p:spPr>
            <a:xfrm>
              <a:off x="3348600" y="3389075"/>
              <a:ext cx="29275" cy="21050"/>
            </a:xfrm>
            <a:custGeom>
              <a:avLst/>
              <a:gdLst/>
              <a:ahLst/>
              <a:cxnLst/>
              <a:rect l="l" t="t" r="r" b="b"/>
              <a:pathLst>
                <a:path w="1171" h="842" extrusionOk="0">
                  <a:moveTo>
                    <a:pt x="545" y="1"/>
                  </a:moveTo>
                  <a:cubicBezTo>
                    <a:pt x="0" y="1"/>
                    <a:pt x="85" y="842"/>
                    <a:pt x="631" y="842"/>
                  </a:cubicBezTo>
                  <a:cubicBezTo>
                    <a:pt x="1170" y="842"/>
                    <a:pt x="1091" y="1"/>
                    <a:pt x="545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1"/>
            <p:cNvSpPr/>
            <p:nvPr/>
          </p:nvSpPr>
          <p:spPr>
            <a:xfrm>
              <a:off x="3388625" y="3436225"/>
              <a:ext cx="29275" cy="21050"/>
            </a:xfrm>
            <a:custGeom>
              <a:avLst/>
              <a:gdLst/>
              <a:ahLst/>
              <a:cxnLst/>
              <a:rect l="l" t="t" r="r" b="b"/>
              <a:pathLst>
                <a:path w="1171" h="842" extrusionOk="0">
                  <a:moveTo>
                    <a:pt x="552" y="1"/>
                  </a:moveTo>
                  <a:cubicBezTo>
                    <a:pt x="1" y="1"/>
                    <a:pt x="86" y="841"/>
                    <a:pt x="631" y="841"/>
                  </a:cubicBezTo>
                  <a:cubicBezTo>
                    <a:pt x="1171" y="841"/>
                    <a:pt x="1091" y="1"/>
                    <a:pt x="552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1"/>
            <p:cNvSpPr/>
            <p:nvPr/>
          </p:nvSpPr>
          <p:spPr>
            <a:xfrm>
              <a:off x="3431075" y="3497425"/>
              <a:ext cx="29275" cy="21175"/>
            </a:xfrm>
            <a:custGeom>
              <a:avLst/>
              <a:gdLst/>
              <a:ahLst/>
              <a:cxnLst/>
              <a:rect l="l" t="t" r="r" b="b"/>
              <a:pathLst>
                <a:path w="1171" h="847" extrusionOk="0">
                  <a:moveTo>
                    <a:pt x="546" y="0"/>
                  </a:moveTo>
                  <a:cubicBezTo>
                    <a:pt x="1" y="0"/>
                    <a:pt x="86" y="847"/>
                    <a:pt x="626" y="847"/>
                  </a:cubicBezTo>
                  <a:cubicBezTo>
                    <a:pt x="1171" y="847"/>
                    <a:pt x="1097" y="0"/>
                    <a:pt x="54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1"/>
            <p:cNvSpPr/>
            <p:nvPr/>
          </p:nvSpPr>
          <p:spPr>
            <a:xfrm>
              <a:off x="3478225" y="3554075"/>
              <a:ext cx="29275" cy="21050"/>
            </a:xfrm>
            <a:custGeom>
              <a:avLst/>
              <a:gdLst/>
              <a:ahLst/>
              <a:cxnLst/>
              <a:rect l="l" t="t" r="r" b="b"/>
              <a:pathLst>
                <a:path w="1171" h="842" extrusionOk="0">
                  <a:moveTo>
                    <a:pt x="546" y="1"/>
                  </a:moveTo>
                  <a:cubicBezTo>
                    <a:pt x="1" y="1"/>
                    <a:pt x="86" y="841"/>
                    <a:pt x="625" y="841"/>
                  </a:cubicBezTo>
                  <a:cubicBezTo>
                    <a:pt x="1170" y="841"/>
                    <a:pt x="1091" y="1"/>
                    <a:pt x="546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1"/>
            <p:cNvSpPr/>
            <p:nvPr/>
          </p:nvSpPr>
          <p:spPr>
            <a:xfrm>
              <a:off x="3527925" y="3605800"/>
              <a:ext cx="26575" cy="23650"/>
            </a:xfrm>
            <a:custGeom>
              <a:avLst/>
              <a:gdLst/>
              <a:ahLst/>
              <a:cxnLst/>
              <a:rect l="l" t="t" r="r" b="b"/>
              <a:pathLst>
                <a:path w="1063" h="946" extrusionOk="0">
                  <a:moveTo>
                    <a:pt x="503" y="0"/>
                  </a:moveTo>
                  <a:cubicBezTo>
                    <a:pt x="374" y="0"/>
                    <a:pt x="241" y="57"/>
                    <a:pt x="159" y="152"/>
                  </a:cubicBezTo>
                  <a:cubicBezTo>
                    <a:pt x="0" y="340"/>
                    <a:pt x="46" y="584"/>
                    <a:pt x="210" y="749"/>
                  </a:cubicBezTo>
                  <a:cubicBezTo>
                    <a:pt x="245" y="783"/>
                    <a:pt x="273" y="811"/>
                    <a:pt x="307" y="845"/>
                  </a:cubicBezTo>
                  <a:cubicBezTo>
                    <a:pt x="377" y="915"/>
                    <a:pt x="469" y="946"/>
                    <a:pt x="563" y="946"/>
                  </a:cubicBezTo>
                  <a:cubicBezTo>
                    <a:pt x="691" y="946"/>
                    <a:pt x="822" y="889"/>
                    <a:pt x="903" y="794"/>
                  </a:cubicBezTo>
                  <a:cubicBezTo>
                    <a:pt x="1062" y="607"/>
                    <a:pt x="1017" y="362"/>
                    <a:pt x="852" y="198"/>
                  </a:cubicBezTo>
                  <a:cubicBezTo>
                    <a:pt x="824" y="164"/>
                    <a:pt x="790" y="135"/>
                    <a:pt x="761" y="101"/>
                  </a:cubicBezTo>
                  <a:cubicBezTo>
                    <a:pt x="691" y="31"/>
                    <a:pt x="598" y="0"/>
                    <a:pt x="503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1"/>
            <p:cNvSpPr/>
            <p:nvPr/>
          </p:nvSpPr>
          <p:spPr>
            <a:xfrm>
              <a:off x="3574925" y="3657725"/>
              <a:ext cx="29125" cy="21175"/>
            </a:xfrm>
            <a:custGeom>
              <a:avLst/>
              <a:gdLst/>
              <a:ahLst/>
              <a:cxnLst/>
              <a:rect l="l" t="t" r="r" b="b"/>
              <a:pathLst>
                <a:path w="1165" h="847" extrusionOk="0">
                  <a:moveTo>
                    <a:pt x="545" y="1"/>
                  </a:moveTo>
                  <a:cubicBezTo>
                    <a:pt x="0" y="1"/>
                    <a:pt x="80" y="847"/>
                    <a:pt x="625" y="847"/>
                  </a:cubicBezTo>
                  <a:cubicBezTo>
                    <a:pt x="1164" y="847"/>
                    <a:pt x="1091" y="1"/>
                    <a:pt x="545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1"/>
            <p:cNvSpPr/>
            <p:nvPr/>
          </p:nvSpPr>
          <p:spPr>
            <a:xfrm>
              <a:off x="3624325" y="3711975"/>
              <a:ext cx="29275" cy="21025"/>
            </a:xfrm>
            <a:custGeom>
              <a:avLst/>
              <a:gdLst/>
              <a:ahLst/>
              <a:cxnLst/>
              <a:rect l="l" t="t" r="r" b="b"/>
              <a:pathLst>
                <a:path w="1171" h="841" extrusionOk="0">
                  <a:moveTo>
                    <a:pt x="546" y="0"/>
                  </a:moveTo>
                  <a:cubicBezTo>
                    <a:pt x="1" y="0"/>
                    <a:pt x="86" y="841"/>
                    <a:pt x="631" y="841"/>
                  </a:cubicBezTo>
                  <a:cubicBezTo>
                    <a:pt x="1171" y="841"/>
                    <a:pt x="1091" y="0"/>
                    <a:pt x="54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1"/>
            <p:cNvSpPr/>
            <p:nvPr/>
          </p:nvSpPr>
          <p:spPr>
            <a:xfrm>
              <a:off x="3671050" y="3621650"/>
              <a:ext cx="27125" cy="24350"/>
            </a:xfrm>
            <a:custGeom>
              <a:avLst/>
              <a:gdLst/>
              <a:ahLst/>
              <a:cxnLst/>
              <a:rect l="l" t="t" r="r" b="b"/>
              <a:pathLst>
                <a:path w="1085" h="974" extrusionOk="0">
                  <a:moveTo>
                    <a:pt x="499" y="1"/>
                  </a:moveTo>
                  <a:cubicBezTo>
                    <a:pt x="371" y="1"/>
                    <a:pt x="240" y="57"/>
                    <a:pt x="159" y="154"/>
                  </a:cubicBezTo>
                  <a:cubicBezTo>
                    <a:pt x="0" y="342"/>
                    <a:pt x="46" y="586"/>
                    <a:pt x="210" y="751"/>
                  </a:cubicBezTo>
                  <a:lnTo>
                    <a:pt x="330" y="870"/>
                  </a:lnTo>
                  <a:cubicBezTo>
                    <a:pt x="401" y="941"/>
                    <a:pt x="496" y="973"/>
                    <a:pt x="593" y="973"/>
                  </a:cubicBezTo>
                  <a:cubicBezTo>
                    <a:pt x="721" y="973"/>
                    <a:pt x="851" y="918"/>
                    <a:pt x="932" y="824"/>
                  </a:cubicBezTo>
                  <a:cubicBezTo>
                    <a:pt x="1085" y="631"/>
                    <a:pt x="1045" y="387"/>
                    <a:pt x="880" y="222"/>
                  </a:cubicBezTo>
                  <a:lnTo>
                    <a:pt x="784" y="132"/>
                  </a:lnTo>
                  <a:lnTo>
                    <a:pt x="761" y="103"/>
                  </a:lnTo>
                  <a:cubicBezTo>
                    <a:pt x="691" y="32"/>
                    <a:pt x="596" y="1"/>
                    <a:pt x="499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1"/>
            <p:cNvSpPr/>
            <p:nvPr/>
          </p:nvSpPr>
          <p:spPr>
            <a:xfrm>
              <a:off x="3320325" y="3464475"/>
              <a:ext cx="29275" cy="21200"/>
            </a:xfrm>
            <a:custGeom>
              <a:avLst/>
              <a:gdLst/>
              <a:ahLst/>
              <a:cxnLst/>
              <a:rect l="l" t="t" r="r" b="b"/>
              <a:pathLst>
                <a:path w="1171" h="848" extrusionOk="0">
                  <a:moveTo>
                    <a:pt x="546" y="1"/>
                  </a:moveTo>
                  <a:cubicBezTo>
                    <a:pt x="1" y="1"/>
                    <a:pt x="86" y="847"/>
                    <a:pt x="626" y="847"/>
                  </a:cubicBezTo>
                  <a:cubicBezTo>
                    <a:pt x="1171" y="847"/>
                    <a:pt x="1091" y="1"/>
                    <a:pt x="546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1"/>
            <p:cNvSpPr/>
            <p:nvPr/>
          </p:nvSpPr>
          <p:spPr>
            <a:xfrm>
              <a:off x="3358100" y="3523400"/>
              <a:ext cx="29125" cy="21050"/>
            </a:xfrm>
            <a:custGeom>
              <a:avLst/>
              <a:gdLst/>
              <a:ahLst/>
              <a:cxnLst/>
              <a:rect l="l" t="t" r="r" b="b"/>
              <a:pathLst>
                <a:path w="1165" h="842" extrusionOk="0">
                  <a:moveTo>
                    <a:pt x="546" y="1"/>
                  </a:moveTo>
                  <a:cubicBezTo>
                    <a:pt x="1" y="1"/>
                    <a:pt x="80" y="841"/>
                    <a:pt x="625" y="841"/>
                  </a:cubicBezTo>
                  <a:cubicBezTo>
                    <a:pt x="1165" y="841"/>
                    <a:pt x="1091" y="1"/>
                    <a:pt x="546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1"/>
            <p:cNvSpPr/>
            <p:nvPr/>
          </p:nvSpPr>
          <p:spPr>
            <a:xfrm>
              <a:off x="3409925" y="3601225"/>
              <a:ext cx="29275" cy="21025"/>
            </a:xfrm>
            <a:custGeom>
              <a:avLst/>
              <a:gdLst/>
              <a:ahLst/>
              <a:cxnLst/>
              <a:rect l="l" t="t" r="r" b="b"/>
              <a:pathLst>
                <a:path w="1171" h="841" extrusionOk="0">
                  <a:moveTo>
                    <a:pt x="546" y="0"/>
                  </a:moveTo>
                  <a:cubicBezTo>
                    <a:pt x="1" y="0"/>
                    <a:pt x="80" y="841"/>
                    <a:pt x="625" y="841"/>
                  </a:cubicBezTo>
                  <a:cubicBezTo>
                    <a:pt x="1171" y="841"/>
                    <a:pt x="1091" y="0"/>
                    <a:pt x="54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1"/>
            <p:cNvSpPr/>
            <p:nvPr/>
          </p:nvSpPr>
          <p:spPr>
            <a:xfrm>
              <a:off x="3468850" y="3662400"/>
              <a:ext cx="29275" cy="21200"/>
            </a:xfrm>
            <a:custGeom>
              <a:avLst/>
              <a:gdLst/>
              <a:ahLst/>
              <a:cxnLst/>
              <a:rect l="l" t="t" r="r" b="b"/>
              <a:pathLst>
                <a:path w="1171" h="848" extrusionOk="0">
                  <a:moveTo>
                    <a:pt x="546" y="1"/>
                  </a:moveTo>
                  <a:cubicBezTo>
                    <a:pt x="1" y="1"/>
                    <a:pt x="80" y="847"/>
                    <a:pt x="625" y="847"/>
                  </a:cubicBezTo>
                  <a:cubicBezTo>
                    <a:pt x="1171" y="847"/>
                    <a:pt x="1091" y="1"/>
                    <a:pt x="546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1"/>
            <p:cNvSpPr/>
            <p:nvPr/>
          </p:nvSpPr>
          <p:spPr>
            <a:xfrm>
              <a:off x="3532475" y="3726025"/>
              <a:ext cx="29250" cy="21175"/>
            </a:xfrm>
            <a:custGeom>
              <a:avLst/>
              <a:gdLst/>
              <a:ahLst/>
              <a:cxnLst/>
              <a:rect l="l" t="t" r="r" b="b"/>
              <a:pathLst>
                <a:path w="1170" h="847" extrusionOk="0">
                  <a:moveTo>
                    <a:pt x="545" y="0"/>
                  </a:moveTo>
                  <a:cubicBezTo>
                    <a:pt x="0" y="0"/>
                    <a:pt x="85" y="847"/>
                    <a:pt x="625" y="847"/>
                  </a:cubicBezTo>
                  <a:cubicBezTo>
                    <a:pt x="1170" y="847"/>
                    <a:pt x="1091" y="0"/>
                    <a:pt x="545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1"/>
            <p:cNvSpPr/>
            <p:nvPr/>
          </p:nvSpPr>
          <p:spPr>
            <a:xfrm>
              <a:off x="3336800" y="3615275"/>
              <a:ext cx="29275" cy="21175"/>
            </a:xfrm>
            <a:custGeom>
              <a:avLst/>
              <a:gdLst/>
              <a:ahLst/>
              <a:cxnLst/>
              <a:rect l="l" t="t" r="r" b="b"/>
              <a:pathLst>
                <a:path w="1171" h="847" extrusionOk="0">
                  <a:moveTo>
                    <a:pt x="552" y="0"/>
                  </a:moveTo>
                  <a:cubicBezTo>
                    <a:pt x="1" y="0"/>
                    <a:pt x="86" y="847"/>
                    <a:pt x="631" y="847"/>
                  </a:cubicBezTo>
                  <a:cubicBezTo>
                    <a:pt x="1171" y="847"/>
                    <a:pt x="1091" y="0"/>
                    <a:pt x="552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1"/>
            <p:cNvSpPr/>
            <p:nvPr/>
          </p:nvSpPr>
          <p:spPr>
            <a:xfrm>
              <a:off x="3377000" y="3664775"/>
              <a:ext cx="26850" cy="23550"/>
            </a:xfrm>
            <a:custGeom>
              <a:avLst/>
              <a:gdLst/>
              <a:ahLst/>
              <a:cxnLst/>
              <a:rect l="l" t="t" r="r" b="b"/>
              <a:pathLst>
                <a:path w="1074" h="942" extrusionOk="0">
                  <a:moveTo>
                    <a:pt x="595" y="1"/>
                  </a:moveTo>
                  <a:cubicBezTo>
                    <a:pt x="473" y="1"/>
                    <a:pt x="352" y="56"/>
                    <a:pt x="261" y="150"/>
                  </a:cubicBezTo>
                  <a:lnTo>
                    <a:pt x="165" y="241"/>
                  </a:lnTo>
                  <a:cubicBezTo>
                    <a:pt x="0" y="406"/>
                    <a:pt x="51" y="701"/>
                    <a:pt x="216" y="843"/>
                  </a:cubicBezTo>
                  <a:cubicBezTo>
                    <a:pt x="296" y="911"/>
                    <a:pt x="386" y="942"/>
                    <a:pt x="476" y="942"/>
                  </a:cubicBezTo>
                  <a:cubicBezTo>
                    <a:pt x="597" y="942"/>
                    <a:pt x="718" y="886"/>
                    <a:pt x="812" y="792"/>
                  </a:cubicBezTo>
                  <a:lnTo>
                    <a:pt x="909" y="695"/>
                  </a:lnTo>
                  <a:cubicBezTo>
                    <a:pt x="1073" y="536"/>
                    <a:pt x="1022" y="241"/>
                    <a:pt x="858" y="99"/>
                  </a:cubicBezTo>
                  <a:cubicBezTo>
                    <a:pt x="778" y="31"/>
                    <a:pt x="686" y="1"/>
                    <a:pt x="595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1"/>
            <p:cNvSpPr/>
            <p:nvPr/>
          </p:nvSpPr>
          <p:spPr>
            <a:xfrm>
              <a:off x="3301450" y="3556350"/>
              <a:ext cx="29275" cy="21175"/>
            </a:xfrm>
            <a:custGeom>
              <a:avLst/>
              <a:gdLst/>
              <a:ahLst/>
              <a:cxnLst/>
              <a:rect l="l" t="t" r="r" b="b"/>
              <a:pathLst>
                <a:path w="1171" h="847" extrusionOk="0">
                  <a:moveTo>
                    <a:pt x="552" y="0"/>
                  </a:moveTo>
                  <a:cubicBezTo>
                    <a:pt x="1" y="0"/>
                    <a:pt x="86" y="847"/>
                    <a:pt x="631" y="847"/>
                  </a:cubicBezTo>
                  <a:cubicBezTo>
                    <a:pt x="1171" y="847"/>
                    <a:pt x="1091" y="0"/>
                    <a:pt x="552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1"/>
            <p:cNvSpPr/>
            <p:nvPr/>
          </p:nvSpPr>
          <p:spPr>
            <a:xfrm>
              <a:off x="4150100" y="3212150"/>
              <a:ext cx="240050" cy="355500"/>
            </a:xfrm>
            <a:custGeom>
              <a:avLst/>
              <a:gdLst/>
              <a:ahLst/>
              <a:cxnLst/>
              <a:rect l="l" t="t" r="r" b="b"/>
              <a:pathLst>
                <a:path w="9602" h="14220" extrusionOk="0">
                  <a:moveTo>
                    <a:pt x="7775" y="0"/>
                  </a:moveTo>
                  <a:cubicBezTo>
                    <a:pt x="6990" y="0"/>
                    <a:pt x="5975" y="472"/>
                    <a:pt x="4811" y="1512"/>
                  </a:cubicBezTo>
                  <a:cubicBezTo>
                    <a:pt x="3777" y="2432"/>
                    <a:pt x="2846" y="3500"/>
                    <a:pt x="2272" y="4755"/>
                  </a:cubicBezTo>
                  <a:cubicBezTo>
                    <a:pt x="1012" y="7493"/>
                    <a:pt x="1" y="11167"/>
                    <a:pt x="461" y="14206"/>
                  </a:cubicBezTo>
                  <a:cubicBezTo>
                    <a:pt x="554" y="14215"/>
                    <a:pt x="649" y="14220"/>
                    <a:pt x="745" y="14220"/>
                  </a:cubicBezTo>
                  <a:cubicBezTo>
                    <a:pt x="3077" y="14220"/>
                    <a:pt x="5920" y="11498"/>
                    <a:pt x="6788" y="9588"/>
                  </a:cubicBezTo>
                  <a:cubicBezTo>
                    <a:pt x="7781" y="7407"/>
                    <a:pt x="9343" y="5272"/>
                    <a:pt x="9497" y="2796"/>
                  </a:cubicBezTo>
                  <a:cubicBezTo>
                    <a:pt x="9602" y="1038"/>
                    <a:pt x="8941" y="0"/>
                    <a:pt x="7775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1"/>
            <p:cNvSpPr/>
            <p:nvPr/>
          </p:nvSpPr>
          <p:spPr>
            <a:xfrm>
              <a:off x="4135175" y="3180050"/>
              <a:ext cx="264150" cy="454625"/>
            </a:xfrm>
            <a:custGeom>
              <a:avLst/>
              <a:gdLst/>
              <a:ahLst/>
              <a:cxnLst/>
              <a:rect l="l" t="t" r="r" b="b"/>
              <a:pathLst>
                <a:path w="10566" h="18185" extrusionOk="0">
                  <a:moveTo>
                    <a:pt x="10195" y="0"/>
                  </a:moveTo>
                  <a:cubicBezTo>
                    <a:pt x="10135" y="0"/>
                    <a:pt x="10072" y="21"/>
                    <a:pt x="10014" y="70"/>
                  </a:cubicBezTo>
                  <a:lnTo>
                    <a:pt x="9753" y="286"/>
                  </a:lnTo>
                  <a:cubicBezTo>
                    <a:pt x="9668" y="354"/>
                    <a:pt x="9634" y="467"/>
                    <a:pt x="9673" y="570"/>
                  </a:cubicBezTo>
                  <a:cubicBezTo>
                    <a:pt x="9003" y="1530"/>
                    <a:pt x="8123" y="2399"/>
                    <a:pt x="7436" y="3330"/>
                  </a:cubicBezTo>
                  <a:cubicBezTo>
                    <a:pt x="6345" y="4812"/>
                    <a:pt x="5294" y="6329"/>
                    <a:pt x="4289" y="7874"/>
                  </a:cubicBezTo>
                  <a:cubicBezTo>
                    <a:pt x="2313" y="10929"/>
                    <a:pt x="1058" y="14320"/>
                    <a:pt x="64" y="17813"/>
                  </a:cubicBezTo>
                  <a:cubicBezTo>
                    <a:pt x="0" y="18031"/>
                    <a:pt x="185" y="18184"/>
                    <a:pt x="356" y="18184"/>
                  </a:cubicBezTo>
                  <a:cubicBezTo>
                    <a:pt x="461" y="18184"/>
                    <a:pt x="561" y="18128"/>
                    <a:pt x="598" y="17994"/>
                  </a:cubicBezTo>
                  <a:cubicBezTo>
                    <a:pt x="1586" y="14541"/>
                    <a:pt x="2835" y="11241"/>
                    <a:pt x="4761" y="8192"/>
                  </a:cubicBezTo>
                  <a:cubicBezTo>
                    <a:pt x="5652" y="6783"/>
                    <a:pt x="6618" y="5420"/>
                    <a:pt x="7595" y="4068"/>
                  </a:cubicBezTo>
                  <a:cubicBezTo>
                    <a:pt x="8481" y="2847"/>
                    <a:pt x="9662" y="1723"/>
                    <a:pt x="10434" y="439"/>
                  </a:cubicBezTo>
                  <a:cubicBezTo>
                    <a:pt x="10565" y="230"/>
                    <a:pt x="10395" y="0"/>
                    <a:pt x="10195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1"/>
            <p:cNvSpPr/>
            <p:nvPr/>
          </p:nvSpPr>
          <p:spPr>
            <a:xfrm>
              <a:off x="3675450" y="2747125"/>
              <a:ext cx="327650" cy="388550"/>
            </a:xfrm>
            <a:custGeom>
              <a:avLst/>
              <a:gdLst/>
              <a:ahLst/>
              <a:cxnLst/>
              <a:rect l="l" t="t" r="r" b="b"/>
              <a:pathLst>
                <a:path w="13106" h="15542" extrusionOk="0">
                  <a:moveTo>
                    <a:pt x="4340" y="1"/>
                  </a:moveTo>
                  <a:cubicBezTo>
                    <a:pt x="3941" y="1"/>
                    <a:pt x="3568" y="61"/>
                    <a:pt x="3232" y="178"/>
                  </a:cubicBezTo>
                  <a:cubicBezTo>
                    <a:pt x="0" y="1308"/>
                    <a:pt x="2317" y="7243"/>
                    <a:pt x="4021" y="9697"/>
                  </a:cubicBezTo>
                  <a:cubicBezTo>
                    <a:pt x="5725" y="12150"/>
                    <a:pt x="8139" y="15541"/>
                    <a:pt x="8139" y="15541"/>
                  </a:cubicBezTo>
                  <a:lnTo>
                    <a:pt x="12495" y="14854"/>
                  </a:lnTo>
                  <a:cubicBezTo>
                    <a:pt x="13106" y="4452"/>
                    <a:pt x="7779" y="1"/>
                    <a:pt x="4340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1"/>
            <p:cNvSpPr/>
            <p:nvPr/>
          </p:nvSpPr>
          <p:spPr>
            <a:xfrm>
              <a:off x="3738350" y="2788625"/>
              <a:ext cx="214700" cy="318775"/>
            </a:xfrm>
            <a:custGeom>
              <a:avLst/>
              <a:gdLst/>
              <a:ahLst/>
              <a:cxnLst/>
              <a:rect l="l" t="t" r="r" b="b"/>
              <a:pathLst>
                <a:path w="8588" h="12751" extrusionOk="0">
                  <a:moveTo>
                    <a:pt x="1835" y="1"/>
                  </a:moveTo>
                  <a:cubicBezTo>
                    <a:pt x="1711" y="1"/>
                    <a:pt x="1600" y="21"/>
                    <a:pt x="1505" y="63"/>
                  </a:cubicBezTo>
                  <a:cubicBezTo>
                    <a:pt x="0" y="722"/>
                    <a:pt x="932" y="4101"/>
                    <a:pt x="2698" y="6555"/>
                  </a:cubicBezTo>
                  <a:cubicBezTo>
                    <a:pt x="4470" y="9002"/>
                    <a:pt x="6696" y="12751"/>
                    <a:pt x="6696" y="12751"/>
                  </a:cubicBezTo>
                  <a:lnTo>
                    <a:pt x="8588" y="12751"/>
                  </a:lnTo>
                  <a:cubicBezTo>
                    <a:pt x="8439" y="4537"/>
                    <a:pt x="3670" y="1"/>
                    <a:pt x="1835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1"/>
            <p:cNvSpPr/>
            <p:nvPr/>
          </p:nvSpPr>
          <p:spPr>
            <a:xfrm>
              <a:off x="3372875" y="2843225"/>
              <a:ext cx="332275" cy="419950"/>
            </a:xfrm>
            <a:custGeom>
              <a:avLst/>
              <a:gdLst/>
              <a:ahLst/>
              <a:cxnLst/>
              <a:rect l="l" t="t" r="r" b="b"/>
              <a:pathLst>
                <a:path w="13291" h="16798" extrusionOk="0">
                  <a:moveTo>
                    <a:pt x="4352" y="1"/>
                  </a:moveTo>
                  <a:cubicBezTo>
                    <a:pt x="3534" y="1"/>
                    <a:pt x="2677" y="345"/>
                    <a:pt x="1789" y="1139"/>
                  </a:cubicBezTo>
                  <a:cubicBezTo>
                    <a:pt x="0" y="2741"/>
                    <a:pt x="2522" y="6182"/>
                    <a:pt x="4311" y="9085"/>
                  </a:cubicBezTo>
                  <a:cubicBezTo>
                    <a:pt x="7810" y="14747"/>
                    <a:pt x="9224" y="14486"/>
                    <a:pt x="9644" y="16797"/>
                  </a:cubicBezTo>
                  <a:lnTo>
                    <a:pt x="13290" y="14242"/>
                  </a:lnTo>
                  <a:cubicBezTo>
                    <a:pt x="13290" y="14242"/>
                    <a:pt x="9618" y="1"/>
                    <a:pt x="4352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1"/>
            <p:cNvSpPr/>
            <p:nvPr/>
          </p:nvSpPr>
          <p:spPr>
            <a:xfrm>
              <a:off x="3408500" y="2894750"/>
              <a:ext cx="270650" cy="331925"/>
            </a:xfrm>
            <a:custGeom>
              <a:avLst/>
              <a:gdLst/>
              <a:ahLst/>
              <a:cxnLst/>
              <a:rect l="l" t="t" r="r" b="b"/>
              <a:pathLst>
                <a:path w="10826" h="13277" extrusionOk="0">
                  <a:moveTo>
                    <a:pt x="3648" y="1"/>
                  </a:moveTo>
                  <a:cubicBezTo>
                    <a:pt x="3311" y="1"/>
                    <a:pt x="2967" y="97"/>
                    <a:pt x="2619" y="305"/>
                  </a:cubicBezTo>
                  <a:cubicBezTo>
                    <a:pt x="1" y="1867"/>
                    <a:pt x="4414" y="6728"/>
                    <a:pt x="5805" y="8381"/>
                  </a:cubicBezTo>
                  <a:cubicBezTo>
                    <a:pt x="7197" y="10028"/>
                    <a:pt x="9383" y="13277"/>
                    <a:pt x="9383" y="13277"/>
                  </a:cubicBezTo>
                  <a:lnTo>
                    <a:pt x="10826" y="12090"/>
                  </a:lnTo>
                  <a:cubicBezTo>
                    <a:pt x="9296" y="7925"/>
                    <a:pt x="6711" y="1"/>
                    <a:pt x="3648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1"/>
            <p:cNvSpPr/>
            <p:nvPr/>
          </p:nvSpPr>
          <p:spPr>
            <a:xfrm>
              <a:off x="3493425" y="3092025"/>
              <a:ext cx="830775" cy="553650"/>
            </a:xfrm>
            <a:custGeom>
              <a:avLst/>
              <a:gdLst/>
              <a:ahLst/>
              <a:cxnLst/>
              <a:rect l="l" t="t" r="r" b="b"/>
              <a:pathLst>
                <a:path w="33231" h="22146" extrusionOk="0">
                  <a:moveTo>
                    <a:pt x="18284" y="0"/>
                  </a:moveTo>
                  <a:cubicBezTo>
                    <a:pt x="16376" y="0"/>
                    <a:pt x="14152" y="391"/>
                    <a:pt x="11586" y="1393"/>
                  </a:cubicBezTo>
                  <a:cubicBezTo>
                    <a:pt x="0" y="5920"/>
                    <a:pt x="1289" y="15654"/>
                    <a:pt x="2834" y="17301"/>
                  </a:cubicBezTo>
                  <a:cubicBezTo>
                    <a:pt x="2834" y="17301"/>
                    <a:pt x="5691" y="22145"/>
                    <a:pt x="12322" y="22145"/>
                  </a:cubicBezTo>
                  <a:cubicBezTo>
                    <a:pt x="14625" y="22145"/>
                    <a:pt x="17383" y="21561"/>
                    <a:pt x="20634" y="19988"/>
                  </a:cubicBezTo>
                  <a:cubicBezTo>
                    <a:pt x="33231" y="13888"/>
                    <a:pt x="27790" y="4823"/>
                    <a:pt x="27790" y="4823"/>
                  </a:cubicBezTo>
                  <a:cubicBezTo>
                    <a:pt x="27790" y="4823"/>
                    <a:pt x="24991" y="0"/>
                    <a:pt x="18284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1"/>
            <p:cNvSpPr/>
            <p:nvPr/>
          </p:nvSpPr>
          <p:spPr>
            <a:xfrm>
              <a:off x="3705125" y="3104250"/>
              <a:ext cx="242400" cy="201150"/>
            </a:xfrm>
            <a:custGeom>
              <a:avLst/>
              <a:gdLst/>
              <a:ahLst/>
              <a:cxnLst/>
              <a:rect l="l" t="t" r="r" b="b"/>
              <a:pathLst>
                <a:path w="9696" h="8046" extrusionOk="0">
                  <a:moveTo>
                    <a:pt x="5958" y="1"/>
                  </a:moveTo>
                  <a:cubicBezTo>
                    <a:pt x="4992" y="239"/>
                    <a:pt x="4050" y="540"/>
                    <a:pt x="3124" y="904"/>
                  </a:cubicBezTo>
                  <a:cubicBezTo>
                    <a:pt x="2045" y="1319"/>
                    <a:pt x="1000" y="1830"/>
                    <a:pt x="0" y="2420"/>
                  </a:cubicBezTo>
                  <a:cubicBezTo>
                    <a:pt x="759" y="3829"/>
                    <a:pt x="3238" y="8046"/>
                    <a:pt x="5780" y="8046"/>
                  </a:cubicBezTo>
                  <a:cubicBezTo>
                    <a:pt x="6148" y="8046"/>
                    <a:pt x="6518" y="7957"/>
                    <a:pt x="6884" y="7759"/>
                  </a:cubicBezTo>
                  <a:cubicBezTo>
                    <a:pt x="9695" y="6237"/>
                    <a:pt x="6969" y="1557"/>
                    <a:pt x="5958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1"/>
            <p:cNvSpPr/>
            <p:nvPr/>
          </p:nvSpPr>
          <p:spPr>
            <a:xfrm>
              <a:off x="3752550" y="3153425"/>
              <a:ext cx="27825" cy="43300"/>
            </a:xfrm>
            <a:custGeom>
              <a:avLst/>
              <a:gdLst/>
              <a:ahLst/>
              <a:cxnLst/>
              <a:rect l="l" t="t" r="r" b="b"/>
              <a:pathLst>
                <a:path w="1113" h="1732" extrusionOk="0">
                  <a:moveTo>
                    <a:pt x="179" y="1"/>
                  </a:moveTo>
                  <a:cubicBezTo>
                    <a:pt x="90" y="1"/>
                    <a:pt x="0" y="79"/>
                    <a:pt x="40" y="186"/>
                  </a:cubicBezTo>
                  <a:cubicBezTo>
                    <a:pt x="239" y="703"/>
                    <a:pt x="545" y="1158"/>
                    <a:pt x="795" y="1646"/>
                  </a:cubicBezTo>
                  <a:cubicBezTo>
                    <a:pt x="824" y="1706"/>
                    <a:pt x="878" y="1731"/>
                    <a:pt x="931" y="1731"/>
                  </a:cubicBezTo>
                  <a:cubicBezTo>
                    <a:pt x="1023" y="1731"/>
                    <a:pt x="1113" y="1654"/>
                    <a:pt x="1062" y="1550"/>
                  </a:cubicBezTo>
                  <a:cubicBezTo>
                    <a:pt x="812" y="1061"/>
                    <a:pt x="500" y="601"/>
                    <a:pt x="307" y="90"/>
                  </a:cubicBezTo>
                  <a:cubicBezTo>
                    <a:pt x="282" y="27"/>
                    <a:pt x="231" y="1"/>
                    <a:pt x="179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1"/>
            <p:cNvSpPr/>
            <p:nvPr/>
          </p:nvSpPr>
          <p:spPr>
            <a:xfrm>
              <a:off x="3809250" y="3134475"/>
              <a:ext cx="18275" cy="30450"/>
            </a:xfrm>
            <a:custGeom>
              <a:avLst/>
              <a:gdLst/>
              <a:ahLst/>
              <a:cxnLst/>
              <a:rect l="l" t="t" r="r" b="b"/>
              <a:pathLst>
                <a:path w="731" h="1218" extrusionOk="0">
                  <a:moveTo>
                    <a:pt x="182" y="1"/>
                  </a:moveTo>
                  <a:cubicBezTo>
                    <a:pt x="95" y="1"/>
                    <a:pt x="0" y="81"/>
                    <a:pt x="32" y="189"/>
                  </a:cubicBezTo>
                  <a:cubicBezTo>
                    <a:pt x="135" y="513"/>
                    <a:pt x="260" y="831"/>
                    <a:pt x="413" y="1132"/>
                  </a:cubicBezTo>
                  <a:cubicBezTo>
                    <a:pt x="442" y="1192"/>
                    <a:pt x="496" y="1217"/>
                    <a:pt x="549" y="1217"/>
                  </a:cubicBezTo>
                  <a:cubicBezTo>
                    <a:pt x="641" y="1217"/>
                    <a:pt x="730" y="1140"/>
                    <a:pt x="680" y="1035"/>
                  </a:cubicBezTo>
                  <a:cubicBezTo>
                    <a:pt x="526" y="734"/>
                    <a:pt x="396" y="416"/>
                    <a:pt x="299" y="93"/>
                  </a:cubicBezTo>
                  <a:cubicBezTo>
                    <a:pt x="281" y="28"/>
                    <a:pt x="233" y="1"/>
                    <a:pt x="182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1"/>
            <p:cNvSpPr/>
            <p:nvPr/>
          </p:nvSpPr>
          <p:spPr>
            <a:xfrm>
              <a:off x="3859650" y="3135550"/>
              <a:ext cx="20650" cy="35425"/>
            </a:xfrm>
            <a:custGeom>
              <a:avLst/>
              <a:gdLst/>
              <a:ahLst/>
              <a:cxnLst/>
              <a:rect l="l" t="t" r="r" b="b"/>
              <a:pathLst>
                <a:path w="826" h="1417" extrusionOk="0">
                  <a:moveTo>
                    <a:pt x="190" y="1"/>
                  </a:moveTo>
                  <a:cubicBezTo>
                    <a:pt x="97" y="1"/>
                    <a:pt x="1" y="113"/>
                    <a:pt x="61" y="226"/>
                  </a:cubicBezTo>
                  <a:cubicBezTo>
                    <a:pt x="254" y="578"/>
                    <a:pt x="379" y="953"/>
                    <a:pt x="515" y="1327"/>
                  </a:cubicBezTo>
                  <a:cubicBezTo>
                    <a:pt x="538" y="1390"/>
                    <a:pt x="590" y="1417"/>
                    <a:pt x="642" y="1417"/>
                  </a:cubicBezTo>
                  <a:cubicBezTo>
                    <a:pt x="732" y="1417"/>
                    <a:pt x="825" y="1339"/>
                    <a:pt x="782" y="1231"/>
                  </a:cubicBezTo>
                  <a:cubicBezTo>
                    <a:pt x="635" y="833"/>
                    <a:pt x="498" y="436"/>
                    <a:pt x="294" y="67"/>
                  </a:cubicBezTo>
                  <a:cubicBezTo>
                    <a:pt x="267" y="20"/>
                    <a:pt x="229" y="1"/>
                    <a:pt x="190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1"/>
            <p:cNvSpPr/>
            <p:nvPr/>
          </p:nvSpPr>
          <p:spPr>
            <a:xfrm>
              <a:off x="3751725" y="3208875"/>
              <a:ext cx="25125" cy="39700"/>
            </a:xfrm>
            <a:custGeom>
              <a:avLst/>
              <a:gdLst/>
              <a:ahLst/>
              <a:cxnLst/>
              <a:rect l="l" t="t" r="r" b="b"/>
              <a:pathLst>
                <a:path w="1005" h="1588" extrusionOk="0">
                  <a:moveTo>
                    <a:pt x="152" y="0"/>
                  </a:moveTo>
                  <a:cubicBezTo>
                    <a:pt x="75" y="0"/>
                    <a:pt x="1" y="52"/>
                    <a:pt x="16" y="149"/>
                  </a:cubicBezTo>
                  <a:cubicBezTo>
                    <a:pt x="96" y="661"/>
                    <a:pt x="453" y="1058"/>
                    <a:pt x="686" y="1507"/>
                  </a:cubicBezTo>
                  <a:cubicBezTo>
                    <a:pt x="717" y="1564"/>
                    <a:pt x="770" y="1588"/>
                    <a:pt x="822" y="1588"/>
                  </a:cubicBezTo>
                  <a:cubicBezTo>
                    <a:pt x="915" y="1588"/>
                    <a:pt x="1004" y="1510"/>
                    <a:pt x="953" y="1405"/>
                  </a:cubicBezTo>
                  <a:cubicBezTo>
                    <a:pt x="737" y="990"/>
                    <a:pt x="374" y="592"/>
                    <a:pt x="300" y="121"/>
                  </a:cubicBezTo>
                  <a:cubicBezTo>
                    <a:pt x="287" y="39"/>
                    <a:pt x="219" y="0"/>
                    <a:pt x="152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1"/>
            <p:cNvSpPr/>
            <p:nvPr/>
          </p:nvSpPr>
          <p:spPr>
            <a:xfrm>
              <a:off x="3787900" y="3207600"/>
              <a:ext cx="33700" cy="45900"/>
            </a:xfrm>
            <a:custGeom>
              <a:avLst/>
              <a:gdLst/>
              <a:ahLst/>
              <a:cxnLst/>
              <a:rect l="l" t="t" r="r" b="b"/>
              <a:pathLst>
                <a:path w="1348" h="1836" extrusionOk="0">
                  <a:moveTo>
                    <a:pt x="182" y="1"/>
                  </a:moveTo>
                  <a:cubicBezTo>
                    <a:pt x="93" y="1"/>
                    <a:pt x="1" y="81"/>
                    <a:pt x="40" y="189"/>
                  </a:cubicBezTo>
                  <a:cubicBezTo>
                    <a:pt x="256" y="785"/>
                    <a:pt x="705" y="1251"/>
                    <a:pt x="1045" y="1774"/>
                  </a:cubicBezTo>
                  <a:cubicBezTo>
                    <a:pt x="1075" y="1818"/>
                    <a:pt x="1114" y="1836"/>
                    <a:pt x="1154" y="1836"/>
                  </a:cubicBezTo>
                  <a:cubicBezTo>
                    <a:pt x="1251" y="1836"/>
                    <a:pt x="1347" y="1724"/>
                    <a:pt x="1278" y="1615"/>
                  </a:cubicBezTo>
                  <a:cubicBezTo>
                    <a:pt x="949" y="1109"/>
                    <a:pt x="512" y="666"/>
                    <a:pt x="307" y="92"/>
                  </a:cubicBezTo>
                  <a:cubicBezTo>
                    <a:pt x="284" y="28"/>
                    <a:pt x="234" y="1"/>
                    <a:pt x="182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1"/>
            <p:cNvSpPr/>
            <p:nvPr/>
          </p:nvSpPr>
          <p:spPr>
            <a:xfrm>
              <a:off x="3804950" y="3176875"/>
              <a:ext cx="23525" cy="31725"/>
            </a:xfrm>
            <a:custGeom>
              <a:avLst/>
              <a:gdLst/>
              <a:ahLst/>
              <a:cxnLst/>
              <a:rect l="l" t="t" r="r" b="b"/>
              <a:pathLst>
                <a:path w="941" h="1269" extrusionOk="0">
                  <a:moveTo>
                    <a:pt x="200" y="0"/>
                  </a:moveTo>
                  <a:cubicBezTo>
                    <a:pt x="90" y="0"/>
                    <a:pt x="0" y="154"/>
                    <a:pt x="108" y="248"/>
                  </a:cubicBezTo>
                  <a:cubicBezTo>
                    <a:pt x="380" y="492"/>
                    <a:pt x="494" y="856"/>
                    <a:pt x="630" y="1179"/>
                  </a:cubicBezTo>
                  <a:cubicBezTo>
                    <a:pt x="657" y="1242"/>
                    <a:pt x="710" y="1269"/>
                    <a:pt x="762" y="1269"/>
                  </a:cubicBezTo>
                  <a:cubicBezTo>
                    <a:pt x="852" y="1269"/>
                    <a:pt x="940" y="1191"/>
                    <a:pt x="897" y="1083"/>
                  </a:cubicBezTo>
                  <a:cubicBezTo>
                    <a:pt x="738" y="708"/>
                    <a:pt x="602" y="311"/>
                    <a:pt x="290" y="38"/>
                  </a:cubicBezTo>
                  <a:cubicBezTo>
                    <a:pt x="261" y="11"/>
                    <a:pt x="230" y="0"/>
                    <a:pt x="200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1"/>
            <p:cNvSpPr/>
            <p:nvPr/>
          </p:nvSpPr>
          <p:spPr>
            <a:xfrm>
              <a:off x="3842225" y="3178125"/>
              <a:ext cx="27525" cy="43450"/>
            </a:xfrm>
            <a:custGeom>
              <a:avLst/>
              <a:gdLst/>
              <a:ahLst/>
              <a:cxnLst/>
              <a:rect l="l" t="t" r="r" b="b"/>
              <a:pathLst>
                <a:path w="1101" h="1738" extrusionOk="0">
                  <a:moveTo>
                    <a:pt x="181" y="1"/>
                  </a:moveTo>
                  <a:cubicBezTo>
                    <a:pt x="94" y="1"/>
                    <a:pt x="1" y="79"/>
                    <a:pt x="37" y="187"/>
                  </a:cubicBezTo>
                  <a:cubicBezTo>
                    <a:pt x="105" y="363"/>
                    <a:pt x="184" y="533"/>
                    <a:pt x="287" y="692"/>
                  </a:cubicBezTo>
                  <a:cubicBezTo>
                    <a:pt x="468" y="1005"/>
                    <a:pt x="639" y="1323"/>
                    <a:pt x="792" y="1652"/>
                  </a:cubicBezTo>
                  <a:cubicBezTo>
                    <a:pt x="817" y="1712"/>
                    <a:pt x="867" y="1737"/>
                    <a:pt x="919" y="1737"/>
                  </a:cubicBezTo>
                  <a:cubicBezTo>
                    <a:pt x="1009" y="1737"/>
                    <a:pt x="1100" y="1658"/>
                    <a:pt x="1053" y="1550"/>
                  </a:cubicBezTo>
                  <a:cubicBezTo>
                    <a:pt x="945" y="1306"/>
                    <a:pt x="820" y="1067"/>
                    <a:pt x="690" y="828"/>
                  </a:cubicBezTo>
                  <a:cubicBezTo>
                    <a:pt x="559" y="590"/>
                    <a:pt x="383" y="346"/>
                    <a:pt x="298" y="90"/>
                  </a:cubicBezTo>
                  <a:cubicBezTo>
                    <a:pt x="279" y="27"/>
                    <a:pt x="231" y="1"/>
                    <a:pt x="181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1"/>
            <p:cNvSpPr/>
            <p:nvPr/>
          </p:nvSpPr>
          <p:spPr>
            <a:xfrm>
              <a:off x="3885400" y="3201800"/>
              <a:ext cx="15250" cy="38625"/>
            </a:xfrm>
            <a:custGeom>
              <a:avLst/>
              <a:gdLst/>
              <a:ahLst/>
              <a:cxnLst/>
              <a:rect l="l" t="t" r="r" b="b"/>
              <a:pathLst>
                <a:path w="610" h="1545" extrusionOk="0">
                  <a:moveTo>
                    <a:pt x="180" y="1"/>
                  </a:moveTo>
                  <a:cubicBezTo>
                    <a:pt x="89" y="1"/>
                    <a:pt x="1" y="78"/>
                    <a:pt x="48" y="182"/>
                  </a:cubicBezTo>
                  <a:cubicBezTo>
                    <a:pt x="229" y="574"/>
                    <a:pt x="320" y="995"/>
                    <a:pt x="326" y="1421"/>
                  </a:cubicBezTo>
                  <a:cubicBezTo>
                    <a:pt x="326" y="1505"/>
                    <a:pt x="387" y="1544"/>
                    <a:pt x="453" y="1544"/>
                  </a:cubicBezTo>
                  <a:cubicBezTo>
                    <a:pt x="528" y="1544"/>
                    <a:pt x="610" y="1492"/>
                    <a:pt x="610" y="1398"/>
                  </a:cubicBezTo>
                  <a:cubicBezTo>
                    <a:pt x="604" y="944"/>
                    <a:pt x="508" y="495"/>
                    <a:pt x="314" y="86"/>
                  </a:cubicBezTo>
                  <a:cubicBezTo>
                    <a:pt x="286" y="26"/>
                    <a:pt x="232" y="1"/>
                    <a:pt x="180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1"/>
            <p:cNvSpPr/>
            <p:nvPr/>
          </p:nvSpPr>
          <p:spPr>
            <a:xfrm>
              <a:off x="3835850" y="3222650"/>
              <a:ext cx="25725" cy="38925"/>
            </a:xfrm>
            <a:custGeom>
              <a:avLst/>
              <a:gdLst/>
              <a:ahLst/>
              <a:cxnLst/>
              <a:rect l="l" t="t" r="r" b="b"/>
              <a:pathLst>
                <a:path w="1029" h="1557" extrusionOk="0">
                  <a:moveTo>
                    <a:pt x="194" y="1"/>
                  </a:moveTo>
                  <a:cubicBezTo>
                    <a:pt x="91" y="1"/>
                    <a:pt x="1" y="155"/>
                    <a:pt x="99" y="257"/>
                  </a:cubicBezTo>
                  <a:cubicBezTo>
                    <a:pt x="411" y="592"/>
                    <a:pt x="525" y="1064"/>
                    <a:pt x="712" y="1467"/>
                  </a:cubicBezTo>
                  <a:cubicBezTo>
                    <a:pt x="741" y="1530"/>
                    <a:pt x="796" y="1556"/>
                    <a:pt x="850" y="1556"/>
                  </a:cubicBezTo>
                  <a:cubicBezTo>
                    <a:pt x="942" y="1556"/>
                    <a:pt x="1029" y="1480"/>
                    <a:pt x="979" y="1376"/>
                  </a:cubicBezTo>
                  <a:cubicBezTo>
                    <a:pt x="757" y="916"/>
                    <a:pt x="632" y="422"/>
                    <a:pt x="280" y="41"/>
                  </a:cubicBezTo>
                  <a:cubicBezTo>
                    <a:pt x="253" y="13"/>
                    <a:pt x="223" y="1"/>
                    <a:pt x="194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1"/>
            <p:cNvSpPr/>
            <p:nvPr/>
          </p:nvSpPr>
          <p:spPr>
            <a:xfrm>
              <a:off x="3814375" y="3272400"/>
              <a:ext cx="20425" cy="18975"/>
            </a:xfrm>
            <a:custGeom>
              <a:avLst/>
              <a:gdLst/>
              <a:ahLst/>
              <a:cxnLst/>
              <a:rect l="l" t="t" r="r" b="b"/>
              <a:pathLst>
                <a:path w="817" h="759" extrusionOk="0">
                  <a:moveTo>
                    <a:pt x="205" y="1"/>
                  </a:moveTo>
                  <a:cubicBezTo>
                    <a:pt x="100" y="1"/>
                    <a:pt x="1" y="114"/>
                    <a:pt x="83" y="221"/>
                  </a:cubicBezTo>
                  <a:cubicBezTo>
                    <a:pt x="219" y="397"/>
                    <a:pt x="373" y="562"/>
                    <a:pt x="532" y="721"/>
                  </a:cubicBezTo>
                  <a:cubicBezTo>
                    <a:pt x="559" y="747"/>
                    <a:pt x="589" y="758"/>
                    <a:pt x="618" y="758"/>
                  </a:cubicBezTo>
                  <a:cubicBezTo>
                    <a:pt x="725" y="758"/>
                    <a:pt x="816" y="603"/>
                    <a:pt x="713" y="505"/>
                  </a:cubicBezTo>
                  <a:cubicBezTo>
                    <a:pt x="571" y="363"/>
                    <a:pt x="435" y="215"/>
                    <a:pt x="316" y="56"/>
                  </a:cubicBezTo>
                  <a:cubicBezTo>
                    <a:pt x="285" y="17"/>
                    <a:pt x="244" y="1"/>
                    <a:pt x="205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1"/>
            <p:cNvSpPr/>
            <p:nvPr/>
          </p:nvSpPr>
          <p:spPr>
            <a:xfrm>
              <a:off x="3882350" y="3257250"/>
              <a:ext cx="10425" cy="21025"/>
            </a:xfrm>
            <a:custGeom>
              <a:avLst/>
              <a:gdLst/>
              <a:ahLst/>
              <a:cxnLst/>
              <a:rect l="l" t="t" r="r" b="b"/>
              <a:pathLst>
                <a:path w="417" h="841" extrusionOk="0">
                  <a:moveTo>
                    <a:pt x="150" y="1"/>
                  </a:moveTo>
                  <a:cubicBezTo>
                    <a:pt x="72" y="1"/>
                    <a:pt x="1" y="51"/>
                    <a:pt x="22" y="145"/>
                  </a:cubicBezTo>
                  <a:cubicBezTo>
                    <a:pt x="67" y="344"/>
                    <a:pt x="79" y="549"/>
                    <a:pt x="124" y="747"/>
                  </a:cubicBezTo>
                  <a:cubicBezTo>
                    <a:pt x="141" y="813"/>
                    <a:pt x="188" y="841"/>
                    <a:pt x="238" y="841"/>
                  </a:cubicBezTo>
                  <a:cubicBezTo>
                    <a:pt x="322" y="841"/>
                    <a:pt x="416" y="761"/>
                    <a:pt x="391" y="651"/>
                  </a:cubicBezTo>
                  <a:cubicBezTo>
                    <a:pt x="351" y="475"/>
                    <a:pt x="346" y="293"/>
                    <a:pt x="306" y="117"/>
                  </a:cubicBezTo>
                  <a:cubicBezTo>
                    <a:pt x="287" y="38"/>
                    <a:pt x="217" y="1"/>
                    <a:pt x="150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1"/>
            <p:cNvSpPr/>
            <p:nvPr/>
          </p:nvSpPr>
          <p:spPr>
            <a:xfrm>
              <a:off x="3655600" y="3324975"/>
              <a:ext cx="32200" cy="20000"/>
            </a:xfrm>
            <a:custGeom>
              <a:avLst/>
              <a:gdLst/>
              <a:ahLst/>
              <a:cxnLst/>
              <a:rect l="l" t="t" r="r" b="b"/>
              <a:pathLst>
                <a:path w="1288" h="800" extrusionOk="0">
                  <a:moveTo>
                    <a:pt x="966" y="1"/>
                  </a:moveTo>
                  <a:cubicBezTo>
                    <a:pt x="935" y="1"/>
                    <a:pt x="904" y="4"/>
                    <a:pt x="873" y="11"/>
                  </a:cubicBezTo>
                  <a:cubicBezTo>
                    <a:pt x="645" y="62"/>
                    <a:pt x="435" y="153"/>
                    <a:pt x="242" y="284"/>
                  </a:cubicBezTo>
                  <a:cubicBezTo>
                    <a:pt x="0" y="456"/>
                    <a:pt x="174" y="800"/>
                    <a:pt x="407" y="800"/>
                  </a:cubicBezTo>
                  <a:cubicBezTo>
                    <a:pt x="458" y="800"/>
                    <a:pt x="512" y="783"/>
                    <a:pt x="566" y="744"/>
                  </a:cubicBezTo>
                  <a:cubicBezTo>
                    <a:pt x="719" y="647"/>
                    <a:pt x="890" y="579"/>
                    <a:pt x="1071" y="545"/>
                  </a:cubicBezTo>
                  <a:cubicBezTo>
                    <a:pt x="1219" y="505"/>
                    <a:pt x="1287" y="318"/>
                    <a:pt x="1236" y="182"/>
                  </a:cubicBezTo>
                  <a:cubicBezTo>
                    <a:pt x="1191" y="55"/>
                    <a:pt x="1085" y="1"/>
                    <a:pt x="966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1"/>
            <p:cNvSpPr/>
            <p:nvPr/>
          </p:nvSpPr>
          <p:spPr>
            <a:xfrm>
              <a:off x="3888000" y="3510900"/>
              <a:ext cx="19625" cy="26450"/>
            </a:xfrm>
            <a:custGeom>
              <a:avLst/>
              <a:gdLst/>
              <a:ahLst/>
              <a:cxnLst/>
              <a:rect l="l" t="t" r="r" b="b"/>
              <a:pathLst>
                <a:path w="785" h="1058" extrusionOk="0">
                  <a:moveTo>
                    <a:pt x="642" y="1"/>
                  </a:moveTo>
                  <a:lnTo>
                    <a:pt x="0" y="961"/>
                  </a:lnTo>
                  <a:lnTo>
                    <a:pt x="148" y="1057"/>
                  </a:lnTo>
                  <a:lnTo>
                    <a:pt x="784" y="98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1"/>
            <p:cNvSpPr/>
            <p:nvPr/>
          </p:nvSpPr>
          <p:spPr>
            <a:xfrm>
              <a:off x="3864850" y="3494150"/>
              <a:ext cx="29975" cy="27425"/>
            </a:xfrm>
            <a:custGeom>
              <a:avLst/>
              <a:gdLst/>
              <a:ahLst/>
              <a:cxnLst/>
              <a:rect l="l" t="t" r="r" b="b"/>
              <a:pathLst>
                <a:path w="1199" h="1097" extrusionOk="0">
                  <a:moveTo>
                    <a:pt x="1080" y="1"/>
                  </a:moveTo>
                  <a:lnTo>
                    <a:pt x="1" y="966"/>
                  </a:lnTo>
                  <a:lnTo>
                    <a:pt x="120" y="1097"/>
                  </a:lnTo>
                  <a:lnTo>
                    <a:pt x="1199" y="131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1"/>
            <p:cNvSpPr/>
            <p:nvPr/>
          </p:nvSpPr>
          <p:spPr>
            <a:xfrm>
              <a:off x="3852350" y="3479400"/>
              <a:ext cx="30975" cy="17775"/>
            </a:xfrm>
            <a:custGeom>
              <a:avLst/>
              <a:gdLst/>
              <a:ahLst/>
              <a:cxnLst/>
              <a:rect l="l" t="t" r="r" b="b"/>
              <a:pathLst>
                <a:path w="1239" h="711" extrusionOk="0">
                  <a:moveTo>
                    <a:pt x="1165" y="0"/>
                  </a:moveTo>
                  <a:lnTo>
                    <a:pt x="1" y="551"/>
                  </a:lnTo>
                  <a:lnTo>
                    <a:pt x="75" y="710"/>
                  </a:lnTo>
                  <a:lnTo>
                    <a:pt x="1239" y="159"/>
                  </a:lnTo>
                  <a:lnTo>
                    <a:pt x="1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1"/>
            <p:cNvSpPr/>
            <p:nvPr/>
          </p:nvSpPr>
          <p:spPr>
            <a:xfrm>
              <a:off x="4013225" y="3460800"/>
              <a:ext cx="28850" cy="12375"/>
            </a:xfrm>
            <a:custGeom>
              <a:avLst/>
              <a:gdLst/>
              <a:ahLst/>
              <a:cxnLst/>
              <a:rect l="l" t="t" r="r" b="b"/>
              <a:pathLst>
                <a:path w="1154" h="495" extrusionOk="0">
                  <a:moveTo>
                    <a:pt x="52" y="0"/>
                  </a:moveTo>
                  <a:lnTo>
                    <a:pt x="1" y="170"/>
                  </a:lnTo>
                  <a:lnTo>
                    <a:pt x="1108" y="494"/>
                  </a:lnTo>
                  <a:lnTo>
                    <a:pt x="1154" y="32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1"/>
            <p:cNvSpPr/>
            <p:nvPr/>
          </p:nvSpPr>
          <p:spPr>
            <a:xfrm>
              <a:off x="4012525" y="3439775"/>
              <a:ext cx="36375" cy="5575"/>
            </a:xfrm>
            <a:custGeom>
              <a:avLst/>
              <a:gdLst/>
              <a:ahLst/>
              <a:cxnLst/>
              <a:rect l="l" t="t" r="r" b="b"/>
              <a:pathLst>
                <a:path w="1455" h="223" extrusionOk="0">
                  <a:moveTo>
                    <a:pt x="6" y="1"/>
                  </a:moveTo>
                  <a:lnTo>
                    <a:pt x="0" y="177"/>
                  </a:lnTo>
                  <a:lnTo>
                    <a:pt x="1448" y="222"/>
                  </a:lnTo>
                  <a:lnTo>
                    <a:pt x="1454" y="4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1"/>
            <p:cNvSpPr/>
            <p:nvPr/>
          </p:nvSpPr>
          <p:spPr>
            <a:xfrm>
              <a:off x="4011675" y="3413500"/>
              <a:ext cx="32250" cy="12375"/>
            </a:xfrm>
            <a:custGeom>
              <a:avLst/>
              <a:gdLst/>
              <a:ahLst/>
              <a:cxnLst/>
              <a:rect l="l" t="t" r="r" b="b"/>
              <a:pathLst>
                <a:path w="1290" h="495" extrusionOk="0">
                  <a:moveTo>
                    <a:pt x="1244" y="1"/>
                  </a:moveTo>
                  <a:lnTo>
                    <a:pt x="0" y="325"/>
                  </a:lnTo>
                  <a:lnTo>
                    <a:pt x="40" y="495"/>
                  </a:lnTo>
                  <a:lnTo>
                    <a:pt x="1289" y="171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1"/>
            <p:cNvSpPr/>
            <p:nvPr/>
          </p:nvSpPr>
          <p:spPr>
            <a:xfrm>
              <a:off x="3653000" y="3342075"/>
              <a:ext cx="199800" cy="184800"/>
            </a:xfrm>
            <a:custGeom>
              <a:avLst/>
              <a:gdLst/>
              <a:ahLst/>
              <a:cxnLst/>
              <a:rect l="l" t="t" r="r" b="b"/>
              <a:pathLst>
                <a:path w="7992" h="7392" extrusionOk="0">
                  <a:moveTo>
                    <a:pt x="3996" y="0"/>
                  </a:moveTo>
                  <a:cubicBezTo>
                    <a:pt x="2242" y="0"/>
                    <a:pt x="683" y="1259"/>
                    <a:pt x="359" y="3045"/>
                  </a:cubicBezTo>
                  <a:cubicBezTo>
                    <a:pt x="1" y="5056"/>
                    <a:pt x="1341" y="6975"/>
                    <a:pt x="3346" y="7333"/>
                  </a:cubicBezTo>
                  <a:cubicBezTo>
                    <a:pt x="3566" y="7372"/>
                    <a:pt x="3784" y="7391"/>
                    <a:pt x="4000" y="7391"/>
                  </a:cubicBezTo>
                  <a:cubicBezTo>
                    <a:pt x="5758" y="7391"/>
                    <a:pt x="7315" y="6137"/>
                    <a:pt x="7634" y="4346"/>
                  </a:cubicBezTo>
                  <a:cubicBezTo>
                    <a:pt x="7992" y="2335"/>
                    <a:pt x="6657" y="416"/>
                    <a:pt x="4647" y="58"/>
                  </a:cubicBezTo>
                  <a:cubicBezTo>
                    <a:pt x="4428" y="19"/>
                    <a:pt x="4211" y="0"/>
                    <a:pt x="39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1"/>
            <p:cNvSpPr/>
            <p:nvPr/>
          </p:nvSpPr>
          <p:spPr>
            <a:xfrm>
              <a:off x="3936975" y="3200850"/>
              <a:ext cx="193125" cy="184675"/>
            </a:xfrm>
            <a:custGeom>
              <a:avLst/>
              <a:gdLst/>
              <a:ahLst/>
              <a:cxnLst/>
              <a:rect l="l" t="t" r="r" b="b"/>
              <a:pathLst>
                <a:path w="7725" h="7387" extrusionOk="0">
                  <a:moveTo>
                    <a:pt x="3855" y="0"/>
                  </a:moveTo>
                  <a:cubicBezTo>
                    <a:pt x="1966" y="0"/>
                    <a:pt x="359" y="1443"/>
                    <a:pt x="183" y="3361"/>
                  </a:cubicBezTo>
                  <a:cubicBezTo>
                    <a:pt x="1" y="5394"/>
                    <a:pt x="1494" y="7189"/>
                    <a:pt x="3528" y="7371"/>
                  </a:cubicBezTo>
                  <a:cubicBezTo>
                    <a:pt x="3643" y="7382"/>
                    <a:pt x="3757" y="7387"/>
                    <a:pt x="3871" y="7387"/>
                  </a:cubicBezTo>
                  <a:cubicBezTo>
                    <a:pt x="5759" y="7387"/>
                    <a:pt x="7366" y="5944"/>
                    <a:pt x="7543" y="4026"/>
                  </a:cubicBezTo>
                  <a:cubicBezTo>
                    <a:pt x="7725" y="1998"/>
                    <a:pt x="6225" y="198"/>
                    <a:pt x="4198" y="16"/>
                  </a:cubicBezTo>
                  <a:cubicBezTo>
                    <a:pt x="4083" y="5"/>
                    <a:pt x="3968" y="0"/>
                    <a:pt x="3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1"/>
            <p:cNvSpPr/>
            <p:nvPr/>
          </p:nvSpPr>
          <p:spPr>
            <a:xfrm>
              <a:off x="3672600" y="3339549"/>
              <a:ext cx="172605" cy="165854"/>
            </a:xfrm>
            <a:custGeom>
              <a:avLst/>
              <a:gdLst/>
              <a:ahLst/>
              <a:cxnLst/>
              <a:rect l="l" t="t" r="r" b="b"/>
              <a:pathLst>
                <a:path w="7691" h="7391" extrusionOk="0">
                  <a:moveTo>
                    <a:pt x="3852" y="1"/>
                  </a:moveTo>
                  <a:cubicBezTo>
                    <a:pt x="3752" y="1"/>
                    <a:pt x="3652" y="5"/>
                    <a:pt x="3550" y="13"/>
                  </a:cubicBezTo>
                  <a:cubicBezTo>
                    <a:pt x="1517" y="172"/>
                    <a:pt x="1" y="1950"/>
                    <a:pt x="160" y="3988"/>
                  </a:cubicBezTo>
                  <a:cubicBezTo>
                    <a:pt x="316" y="5924"/>
                    <a:pt x="1934" y="7391"/>
                    <a:pt x="3843" y="7391"/>
                  </a:cubicBezTo>
                  <a:cubicBezTo>
                    <a:pt x="3940" y="7391"/>
                    <a:pt x="4037" y="7387"/>
                    <a:pt x="4135" y="7379"/>
                  </a:cubicBezTo>
                  <a:cubicBezTo>
                    <a:pt x="6169" y="7214"/>
                    <a:pt x="7691" y="5437"/>
                    <a:pt x="7526" y="3403"/>
                  </a:cubicBezTo>
                  <a:cubicBezTo>
                    <a:pt x="7375" y="1471"/>
                    <a:pt x="5762" y="1"/>
                    <a:pt x="3852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1"/>
            <p:cNvSpPr/>
            <p:nvPr/>
          </p:nvSpPr>
          <p:spPr>
            <a:xfrm>
              <a:off x="3942475" y="3194900"/>
              <a:ext cx="182133" cy="165849"/>
            </a:xfrm>
            <a:custGeom>
              <a:avLst/>
              <a:gdLst/>
              <a:ahLst/>
              <a:cxnLst/>
              <a:rect l="l" t="t" r="r" b="b"/>
              <a:pathLst>
                <a:path w="8111" h="7385" extrusionOk="0">
                  <a:moveTo>
                    <a:pt x="4055" y="1"/>
                  </a:moveTo>
                  <a:cubicBezTo>
                    <a:pt x="3110" y="1"/>
                    <a:pt x="2164" y="362"/>
                    <a:pt x="1443" y="1083"/>
                  </a:cubicBezTo>
                  <a:cubicBezTo>
                    <a:pt x="0" y="2525"/>
                    <a:pt x="0" y="4860"/>
                    <a:pt x="1443" y="6302"/>
                  </a:cubicBezTo>
                  <a:cubicBezTo>
                    <a:pt x="2164" y="7024"/>
                    <a:pt x="3110" y="7384"/>
                    <a:pt x="4055" y="7384"/>
                  </a:cubicBezTo>
                  <a:cubicBezTo>
                    <a:pt x="5001" y="7384"/>
                    <a:pt x="5947" y="7024"/>
                    <a:pt x="6668" y="6302"/>
                  </a:cubicBezTo>
                  <a:cubicBezTo>
                    <a:pt x="8111" y="4860"/>
                    <a:pt x="8111" y="2525"/>
                    <a:pt x="6668" y="1083"/>
                  </a:cubicBezTo>
                  <a:cubicBezTo>
                    <a:pt x="5947" y="362"/>
                    <a:pt x="5001" y="1"/>
                    <a:pt x="4055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1"/>
            <p:cNvSpPr/>
            <p:nvPr/>
          </p:nvSpPr>
          <p:spPr>
            <a:xfrm>
              <a:off x="3854775" y="3367450"/>
              <a:ext cx="164725" cy="157525"/>
            </a:xfrm>
            <a:custGeom>
              <a:avLst/>
              <a:gdLst/>
              <a:ahLst/>
              <a:cxnLst/>
              <a:rect l="l" t="t" r="r" b="b"/>
              <a:pathLst>
                <a:path w="6589" h="6301" extrusionOk="0">
                  <a:moveTo>
                    <a:pt x="3405" y="1"/>
                  </a:moveTo>
                  <a:cubicBezTo>
                    <a:pt x="3370" y="1"/>
                    <a:pt x="3335" y="2"/>
                    <a:pt x="3300" y="3"/>
                  </a:cubicBezTo>
                  <a:cubicBezTo>
                    <a:pt x="2028" y="42"/>
                    <a:pt x="903" y="843"/>
                    <a:pt x="455" y="2036"/>
                  </a:cubicBezTo>
                  <a:cubicBezTo>
                    <a:pt x="0" y="3229"/>
                    <a:pt x="313" y="4575"/>
                    <a:pt x="1244" y="5444"/>
                  </a:cubicBezTo>
                  <a:cubicBezTo>
                    <a:pt x="1839" y="6006"/>
                    <a:pt x="2615" y="6301"/>
                    <a:pt x="3403" y="6301"/>
                  </a:cubicBezTo>
                  <a:cubicBezTo>
                    <a:pt x="3840" y="6301"/>
                    <a:pt x="4281" y="6210"/>
                    <a:pt x="4697" y="6023"/>
                  </a:cubicBezTo>
                  <a:cubicBezTo>
                    <a:pt x="5856" y="5495"/>
                    <a:pt x="6589" y="4325"/>
                    <a:pt x="6549" y="3053"/>
                  </a:cubicBezTo>
                  <a:cubicBezTo>
                    <a:pt x="6493" y="1344"/>
                    <a:pt x="5096" y="1"/>
                    <a:pt x="3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1"/>
            <p:cNvSpPr/>
            <p:nvPr/>
          </p:nvSpPr>
          <p:spPr>
            <a:xfrm>
              <a:off x="3921800" y="3402175"/>
              <a:ext cx="24000" cy="44150"/>
            </a:xfrm>
            <a:custGeom>
              <a:avLst/>
              <a:gdLst/>
              <a:ahLst/>
              <a:cxnLst/>
              <a:rect l="l" t="t" r="r" b="b"/>
              <a:pathLst>
                <a:path w="960" h="1766" extrusionOk="0">
                  <a:moveTo>
                    <a:pt x="149" y="0"/>
                  </a:moveTo>
                  <a:cubicBezTo>
                    <a:pt x="74" y="0"/>
                    <a:pt x="1" y="71"/>
                    <a:pt x="34" y="164"/>
                  </a:cubicBezTo>
                  <a:lnTo>
                    <a:pt x="716" y="1698"/>
                  </a:lnTo>
                  <a:cubicBezTo>
                    <a:pt x="733" y="1737"/>
                    <a:pt x="778" y="1766"/>
                    <a:pt x="824" y="1766"/>
                  </a:cubicBezTo>
                  <a:cubicBezTo>
                    <a:pt x="841" y="1766"/>
                    <a:pt x="858" y="1760"/>
                    <a:pt x="875" y="1754"/>
                  </a:cubicBezTo>
                  <a:cubicBezTo>
                    <a:pt x="937" y="1732"/>
                    <a:pt x="960" y="1658"/>
                    <a:pt x="937" y="1595"/>
                  </a:cubicBezTo>
                  <a:lnTo>
                    <a:pt x="256" y="68"/>
                  </a:lnTo>
                  <a:cubicBezTo>
                    <a:pt x="230" y="20"/>
                    <a:pt x="189" y="0"/>
                    <a:pt x="149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1"/>
            <p:cNvSpPr/>
            <p:nvPr/>
          </p:nvSpPr>
          <p:spPr>
            <a:xfrm>
              <a:off x="3898325" y="3419975"/>
              <a:ext cx="94050" cy="63125"/>
            </a:xfrm>
            <a:custGeom>
              <a:avLst/>
              <a:gdLst/>
              <a:ahLst/>
              <a:cxnLst/>
              <a:rect l="l" t="t" r="r" b="b"/>
              <a:pathLst>
                <a:path w="3762" h="2525" extrusionOk="0">
                  <a:moveTo>
                    <a:pt x="3345" y="1"/>
                  </a:moveTo>
                  <a:cubicBezTo>
                    <a:pt x="3263" y="1"/>
                    <a:pt x="3159" y="83"/>
                    <a:pt x="3211" y="162"/>
                  </a:cubicBezTo>
                  <a:cubicBezTo>
                    <a:pt x="3472" y="690"/>
                    <a:pt x="3324" y="1179"/>
                    <a:pt x="3035" y="1343"/>
                  </a:cubicBezTo>
                  <a:cubicBezTo>
                    <a:pt x="2965" y="1383"/>
                    <a:pt x="2880" y="1407"/>
                    <a:pt x="2785" y="1407"/>
                  </a:cubicBezTo>
                  <a:cubicBezTo>
                    <a:pt x="2502" y="1407"/>
                    <a:pt x="2124" y="1199"/>
                    <a:pt x="1746" y="599"/>
                  </a:cubicBezTo>
                  <a:cubicBezTo>
                    <a:pt x="1720" y="565"/>
                    <a:pt x="1685" y="550"/>
                    <a:pt x="1650" y="550"/>
                  </a:cubicBezTo>
                  <a:cubicBezTo>
                    <a:pt x="1576" y="550"/>
                    <a:pt x="1503" y="618"/>
                    <a:pt x="1530" y="707"/>
                  </a:cubicBezTo>
                  <a:cubicBezTo>
                    <a:pt x="1819" y="1468"/>
                    <a:pt x="1535" y="2053"/>
                    <a:pt x="1104" y="2235"/>
                  </a:cubicBezTo>
                  <a:cubicBezTo>
                    <a:pt x="1028" y="2267"/>
                    <a:pt x="943" y="2286"/>
                    <a:pt x="854" y="2286"/>
                  </a:cubicBezTo>
                  <a:cubicBezTo>
                    <a:pt x="641" y="2286"/>
                    <a:pt x="410" y="2175"/>
                    <a:pt x="258" y="1855"/>
                  </a:cubicBezTo>
                  <a:cubicBezTo>
                    <a:pt x="233" y="1808"/>
                    <a:pt x="192" y="1789"/>
                    <a:pt x="153" y="1789"/>
                  </a:cubicBezTo>
                  <a:cubicBezTo>
                    <a:pt x="76" y="1789"/>
                    <a:pt x="0" y="1863"/>
                    <a:pt x="42" y="1957"/>
                  </a:cubicBezTo>
                  <a:cubicBezTo>
                    <a:pt x="229" y="2366"/>
                    <a:pt x="547" y="2525"/>
                    <a:pt x="848" y="2525"/>
                  </a:cubicBezTo>
                  <a:cubicBezTo>
                    <a:pt x="967" y="2525"/>
                    <a:pt x="1087" y="2502"/>
                    <a:pt x="1195" y="2457"/>
                  </a:cubicBezTo>
                  <a:cubicBezTo>
                    <a:pt x="1615" y="2281"/>
                    <a:pt x="1927" y="1809"/>
                    <a:pt x="1882" y="1179"/>
                  </a:cubicBezTo>
                  <a:lnTo>
                    <a:pt x="1882" y="1179"/>
                  </a:lnTo>
                  <a:cubicBezTo>
                    <a:pt x="2199" y="1518"/>
                    <a:pt x="2509" y="1650"/>
                    <a:pt x="2775" y="1650"/>
                  </a:cubicBezTo>
                  <a:cubicBezTo>
                    <a:pt x="2913" y="1650"/>
                    <a:pt x="3039" y="1614"/>
                    <a:pt x="3148" y="1554"/>
                  </a:cubicBezTo>
                  <a:cubicBezTo>
                    <a:pt x="3535" y="1338"/>
                    <a:pt x="3762" y="741"/>
                    <a:pt x="3427" y="54"/>
                  </a:cubicBezTo>
                  <a:cubicBezTo>
                    <a:pt x="3413" y="16"/>
                    <a:pt x="3381" y="1"/>
                    <a:pt x="3345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1"/>
            <p:cNvSpPr/>
            <p:nvPr/>
          </p:nvSpPr>
          <p:spPr>
            <a:xfrm>
              <a:off x="3870825" y="3367450"/>
              <a:ext cx="91750" cy="49100"/>
            </a:xfrm>
            <a:custGeom>
              <a:avLst/>
              <a:gdLst/>
              <a:ahLst/>
              <a:cxnLst/>
              <a:rect l="l" t="t" r="r" b="b"/>
              <a:pathLst>
                <a:path w="3670" h="1964" extrusionOk="0">
                  <a:moveTo>
                    <a:pt x="2751" y="0"/>
                  </a:moveTo>
                  <a:cubicBezTo>
                    <a:pt x="1630" y="0"/>
                    <a:pt x="563" y="606"/>
                    <a:pt x="0" y="1633"/>
                  </a:cubicBezTo>
                  <a:cubicBezTo>
                    <a:pt x="398" y="1858"/>
                    <a:pt x="825" y="1964"/>
                    <a:pt x="1244" y="1964"/>
                  </a:cubicBezTo>
                  <a:cubicBezTo>
                    <a:pt x="2322" y="1964"/>
                    <a:pt x="3346" y="1268"/>
                    <a:pt x="3669" y="139"/>
                  </a:cubicBezTo>
                  <a:cubicBezTo>
                    <a:pt x="3365" y="45"/>
                    <a:pt x="3056" y="0"/>
                    <a:pt x="2751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1"/>
            <p:cNvSpPr/>
            <p:nvPr/>
          </p:nvSpPr>
          <p:spPr>
            <a:xfrm>
              <a:off x="3650300" y="3339300"/>
              <a:ext cx="199675" cy="190800"/>
            </a:xfrm>
            <a:custGeom>
              <a:avLst/>
              <a:gdLst/>
              <a:ahLst/>
              <a:cxnLst/>
              <a:rect l="l" t="t" r="r" b="b"/>
              <a:pathLst>
                <a:path w="7987" h="7632" extrusionOk="0">
                  <a:moveTo>
                    <a:pt x="4113" y="243"/>
                  </a:moveTo>
                  <a:cubicBezTo>
                    <a:pt x="6038" y="243"/>
                    <a:pt x="7617" y="1776"/>
                    <a:pt x="7680" y="3701"/>
                  </a:cubicBezTo>
                  <a:cubicBezTo>
                    <a:pt x="7725" y="5144"/>
                    <a:pt x="6896" y="6473"/>
                    <a:pt x="5578" y="7069"/>
                  </a:cubicBezTo>
                  <a:cubicBezTo>
                    <a:pt x="5105" y="7284"/>
                    <a:pt x="4603" y="7388"/>
                    <a:pt x="4105" y="7388"/>
                  </a:cubicBezTo>
                  <a:cubicBezTo>
                    <a:pt x="3215" y="7388"/>
                    <a:pt x="2339" y="7055"/>
                    <a:pt x="1665" y="6422"/>
                  </a:cubicBezTo>
                  <a:cubicBezTo>
                    <a:pt x="609" y="5428"/>
                    <a:pt x="257" y="3906"/>
                    <a:pt x="768" y="2554"/>
                  </a:cubicBezTo>
                  <a:cubicBezTo>
                    <a:pt x="1273" y="1197"/>
                    <a:pt x="2551" y="288"/>
                    <a:pt x="3994" y="243"/>
                  </a:cubicBezTo>
                  <a:close/>
                  <a:moveTo>
                    <a:pt x="4109" y="1"/>
                  </a:moveTo>
                  <a:cubicBezTo>
                    <a:pt x="3095" y="1"/>
                    <a:pt x="2103" y="406"/>
                    <a:pt x="1370" y="1163"/>
                  </a:cubicBezTo>
                  <a:cubicBezTo>
                    <a:pt x="308" y="2259"/>
                    <a:pt x="1" y="3895"/>
                    <a:pt x="597" y="5303"/>
                  </a:cubicBezTo>
                  <a:cubicBezTo>
                    <a:pt x="1194" y="6712"/>
                    <a:pt x="2579" y="7632"/>
                    <a:pt x="4113" y="7632"/>
                  </a:cubicBezTo>
                  <a:lnTo>
                    <a:pt x="4232" y="7632"/>
                  </a:lnTo>
                  <a:cubicBezTo>
                    <a:pt x="6339" y="7558"/>
                    <a:pt x="7986" y="5797"/>
                    <a:pt x="7924" y="3696"/>
                  </a:cubicBezTo>
                  <a:cubicBezTo>
                    <a:pt x="7873" y="2162"/>
                    <a:pt x="6919" y="811"/>
                    <a:pt x="5487" y="260"/>
                  </a:cubicBezTo>
                  <a:cubicBezTo>
                    <a:pt x="5039" y="85"/>
                    <a:pt x="4572" y="1"/>
                    <a:pt x="4109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1"/>
            <p:cNvSpPr/>
            <p:nvPr/>
          </p:nvSpPr>
          <p:spPr>
            <a:xfrm>
              <a:off x="3930725" y="3197700"/>
              <a:ext cx="199800" cy="190850"/>
            </a:xfrm>
            <a:custGeom>
              <a:avLst/>
              <a:gdLst/>
              <a:ahLst/>
              <a:cxnLst/>
              <a:rect l="l" t="t" r="r" b="b"/>
              <a:pathLst>
                <a:path w="7992" h="7634" extrusionOk="0">
                  <a:moveTo>
                    <a:pt x="4113" y="250"/>
                  </a:moveTo>
                  <a:cubicBezTo>
                    <a:pt x="6038" y="250"/>
                    <a:pt x="7617" y="1778"/>
                    <a:pt x="7679" y="3709"/>
                  </a:cubicBezTo>
                  <a:cubicBezTo>
                    <a:pt x="7725" y="5151"/>
                    <a:pt x="6896" y="6480"/>
                    <a:pt x="5578" y="7077"/>
                  </a:cubicBezTo>
                  <a:cubicBezTo>
                    <a:pt x="5109" y="7290"/>
                    <a:pt x="4610" y="7393"/>
                    <a:pt x="4114" y="7393"/>
                  </a:cubicBezTo>
                  <a:cubicBezTo>
                    <a:pt x="3222" y="7393"/>
                    <a:pt x="2340" y="7059"/>
                    <a:pt x="1665" y="6424"/>
                  </a:cubicBezTo>
                  <a:cubicBezTo>
                    <a:pt x="609" y="5435"/>
                    <a:pt x="256" y="3908"/>
                    <a:pt x="768" y="2556"/>
                  </a:cubicBezTo>
                  <a:cubicBezTo>
                    <a:pt x="1273" y="1204"/>
                    <a:pt x="2551" y="295"/>
                    <a:pt x="3994" y="250"/>
                  </a:cubicBezTo>
                  <a:close/>
                  <a:moveTo>
                    <a:pt x="4117" y="0"/>
                  </a:moveTo>
                  <a:cubicBezTo>
                    <a:pt x="3102" y="0"/>
                    <a:pt x="2106" y="405"/>
                    <a:pt x="1375" y="1159"/>
                  </a:cubicBezTo>
                  <a:cubicBezTo>
                    <a:pt x="308" y="2260"/>
                    <a:pt x="1" y="3890"/>
                    <a:pt x="597" y="5299"/>
                  </a:cubicBezTo>
                  <a:cubicBezTo>
                    <a:pt x="1194" y="6713"/>
                    <a:pt x="2579" y="7628"/>
                    <a:pt x="4113" y="7633"/>
                  </a:cubicBezTo>
                  <a:lnTo>
                    <a:pt x="4232" y="7628"/>
                  </a:lnTo>
                  <a:cubicBezTo>
                    <a:pt x="6339" y="7559"/>
                    <a:pt x="7992" y="5799"/>
                    <a:pt x="7924" y="3697"/>
                  </a:cubicBezTo>
                  <a:cubicBezTo>
                    <a:pt x="7878" y="2164"/>
                    <a:pt x="6918" y="812"/>
                    <a:pt x="5487" y="256"/>
                  </a:cubicBezTo>
                  <a:cubicBezTo>
                    <a:pt x="5042" y="84"/>
                    <a:pt x="4578" y="0"/>
                    <a:pt x="4117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1"/>
            <p:cNvSpPr/>
            <p:nvPr/>
          </p:nvSpPr>
          <p:spPr>
            <a:xfrm>
              <a:off x="4007125" y="3386375"/>
              <a:ext cx="511325" cy="557625"/>
            </a:xfrm>
            <a:custGeom>
              <a:avLst/>
              <a:gdLst/>
              <a:ahLst/>
              <a:cxnLst/>
              <a:rect l="l" t="t" r="r" b="b"/>
              <a:pathLst>
                <a:path w="20453" h="22305" extrusionOk="0">
                  <a:moveTo>
                    <a:pt x="13274" y="0"/>
                  </a:moveTo>
                  <a:cubicBezTo>
                    <a:pt x="8664" y="0"/>
                    <a:pt x="1896" y="4403"/>
                    <a:pt x="1034" y="11269"/>
                  </a:cubicBezTo>
                  <a:cubicBezTo>
                    <a:pt x="0" y="19510"/>
                    <a:pt x="6004" y="21617"/>
                    <a:pt x="6004" y="21617"/>
                  </a:cubicBezTo>
                  <a:cubicBezTo>
                    <a:pt x="6649" y="21990"/>
                    <a:pt x="7869" y="22305"/>
                    <a:pt x="9314" y="22305"/>
                  </a:cubicBezTo>
                  <a:cubicBezTo>
                    <a:pt x="11634" y="22305"/>
                    <a:pt x="14532" y="21493"/>
                    <a:pt x="16562" y="18806"/>
                  </a:cubicBezTo>
                  <a:cubicBezTo>
                    <a:pt x="20452" y="13643"/>
                    <a:pt x="19827" y="2733"/>
                    <a:pt x="15710" y="541"/>
                  </a:cubicBezTo>
                  <a:cubicBezTo>
                    <a:pt x="15026" y="175"/>
                    <a:pt x="14193" y="0"/>
                    <a:pt x="13274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1"/>
            <p:cNvSpPr/>
            <p:nvPr/>
          </p:nvSpPr>
          <p:spPr>
            <a:xfrm>
              <a:off x="4051850" y="3581325"/>
              <a:ext cx="414200" cy="197975"/>
            </a:xfrm>
            <a:custGeom>
              <a:avLst/>
              <a:gdLst/>
              <a:ahLst/>
              <a:cxnLst/>
              <a:rect l="l" t="t" r="r" b="b"/>
              <a:pathLst>
                <a:path w="16568" h="7919" extrusionOk="0">
                  <a:moveTo>
                    <a:pt x="250" y="1"/>
                  </a:moveTo>
                  <a:cubicBezTo>
                    <a:pt x="159" y="188"/>
                    <a:pt x="80" y="376"/>
                    <a:pt x="0" y="569"/>
                  </a:cubicBezTo>
                  <a:cubicBezTo>
                    <a:pt x="398" y="825"/>
                    <a:pt x="784" y="1091"/>
                    <a:pt x="1170" y="1319"/>
                  </a:cubicBezTo>
                  <a:cubicBezTo>
                    <a:pt x="2068" y="1852"/>
                    <a:pt x="2954" y="2398"/>
                    <a:pt x="3851" y="2932"/>
                  </a:cubicBezTo>
                  <a:cubicBezTo>
                    <a:pt x="5623" y="3977"/>
                    <a:pt x="7372" y="4988"/>
                    <a:pt x="9258" y="5817"/>
                  </a:cubicBezTo>
                  <a:cubicBezTo>
                    <a:pt x="11564" y="6828"/>
                    <a:pt x="13949" y="7452"/>
                    <a:pt x="16380" y="7918"/>
                  </a:cubicBezTo>
                  <a:cubicBezTo>
                    <a:pt x="16448" y="7736"/>
                    <a:pt x="16505" y="7549"/>
                    <a:pt x="16567" y="7362"/>
                  </a:cubicBezTo>
                  <a:cubicBezTo>
                    <a:pt x="13841" y="6828"/>
                    <a:pt x="11195" y="6089"/>
                    <a:pt x="8593" y="4902"/>
                  </a:cubicBezTo>
                  <a:cubicBezTo>
                    <a:pt x="6725" y="4050"/>
                    <a:pt x="4981" y="2954"/>
                    <a:pt x="3221" y="1898"/>
                  </a:cubicBezTo>
                  <a:cubicBezTo>
                    <a:pt x="2255" y="1324"/>
                    <a:pt x="1273" y="586"/>
                    <a:pt x="250" y="1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1"/>
            <p:cNvSpPr/>
            <p:nvPr/>
          </p:nvSpPr>
          <p:spPr>
            <a:xfrm>
              <a:off x="4287825" y="3388800"/>
              <a:ext cx="165725" cy="72300"/>
            </a:xfrm>
            <a:custGeom>
              <a:avLst/>
              <a:gdLst/>
              <a:ahLst/>
              <a:cxnLst/>
              <a:rect l="l" t="t" r="r" b="b"/>
              <a:pathLst>
                <a:path w="6629" h="2892" extrusionOk="0">
                  <a:moveTo>
                    <a:pt x="824" y="1"/>
                  </a:moveTo>
                  <a:cubicBezTo>
                    <a:pt x="552" y="40"/>
                    <a:pt x="279" y="91"/>
                    <a:pt x="1" y="160"/>
                  </a:cubicBezTo>
                  <a:cubicBezTo>
                    <a:pt x="915" y="733"/>
                    <a:pt x="1778" y="1318"/>
                    <a:pt x="2852" y="1721"/>
                  </a:cubicBezTo>
                  <a:cubicBezTo>
                    <a:pt x="4084" y="2182"/>
                    <a:pt x="5362" y="2534"/>
                    <a:pt x="6629" y="2891"/>
                  </a:cubicBezTo>
                  <a:cubicBezTo>
                    <a:pt x="6509" y="2647"/>
                    <a:pt x="6379" y="2414"/>
                    <a:pt x="6237" y="2182"/>
                  </a:cubicBezTo>
                  <a:cubicBezTo>
                    <a:pt x="5317" y="1920"/>
                    <a:pt x="4402" y="1648"/>
                    <a:pt x="3488" y="1347"/>
                  </a:cubicBezTo>
                  <a:cubicBezTo>
                    <a:pt x="2488" y="1012"/>
                    <a:pt x="1659" y="517"/>
                    <a:pt x="824" y="1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1"/>
            <p:cNvSpPr/>
            <p:nvPr/>
          </p:nvSpPr>
          <p:spPr>
            <a:xfrm>
              <a:off x="4034525" y="3766925"/>
              <a:ext cx="318650" cy="165850"/>
            </a:xfrm>
            <a:custGeom>
              <a:avLst/>
              <a:gdLst/>
              <a:ahLst/>
              <a:cxnLst/>
              <a:rect l="l" t="t" r="r" b="b"/>
              <a:pathLst>
                <a:path w="12746" h="6634" extrusionOk="0">
                  <a:moveTo>
                    <a:pt x="1" y="0"/>
                  </a:moveTo>
                  <a:lnTo>
                    <a:pt x="1" y="0"/>
                  </a:lnTo>
                  <a:cubicBezTo>
                    <a:pt x="97" y="534"/>
                    <a:pt x="245" y="1062"/>
                    <a:pt x="426" y="1579"/>
                  </a:cubicBezTo>
                  <a:cubicBezTo>
                    <a:pt x="3834" y="3669"/>
                    <a:pt x="7367" y="5390"/>
                    <a:pt x="11172" y="6634"/>
                  </a:cubicBezTo>
                  <a:cubicBezTo>
                    <a:pt x="11717" y="6458"/>
                    <a:pt x="12245" y="6230"/>
                    <a:pt x="12745" y="5958"/>
                  </a:cubicBezTo>
                  <a:cubicBezTo>
                    <a:pt x="10360" y="5293"/>
                    <a:pt x="8026" y="4470"/>
                    <a:pt x="5794" y="3368"/>
                  </a:cubicBezTo>
                  <a:cubicBezTo>
                    <a:pt x="3817" y="2391"/>
                    <a:pt x="1875" y="1221"/>
                    <a:pt x="1" y="0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1"/>
            <p:cNvSpPr/>
            <p:nvPr/>
          </p:nvSpPr>
          <p:spPr>
            <a:xfrm>
              <a:off x="4056100" y="3831325"/>
              <a:ext cx="224950" cy="112525"/>
            </a:xfrm>
            <a:custGeom>
              <a:avLst/>
              <a:gdLst/>
              <a:ahLst/>
              <a:cxnLst/>
              <a:rect l="l" t="t" r="r" b="b"/>
              <a:pathLst>
                <a:path w="8998" h="4501" extrusionOk="0">
                  <a:moveTo>
                    <a:pt x="65" y="1"/>
                  </a:moveTo>
                  <a:cubicBezTo>
                    <a:pt x="44" y="1"/>
                    <a:pt x="22" y="3"/>
                    <a:pt x="1" y="8"/>
                  </a:cubicBezTo>
                  <a:cubicBezTo>
                    <a:pt x="160" y="321"/>
                    <a:pt x="342" y="627"/>
                    <a:pt x="540" y="917"/>
                  </a:cubicBezTo>
                  <a:cubicBezTo>
                    <a:pt x="2863" y="2348"/>
                    <a:pt x="5158" y="3569"/>
                    <a:pt x="7662" y="4501"/>
                  </a:cubicBezTo>
                  <a:cubicBezTo>
                    <a:pt x="8111" y="4489"/>
                    <a:pt x="8554" y="4444"/>
                    <a:pt x="8997" y="4370"/>
                  </a:cubicBezTo>
                  <a:cubicBezTo>
                    <a:pt x="5851" y="3336"/>
                    <a:pt x="3051" y="1843"/>
                    <a:pt x="211" y="48"/>
                  </a:cubicBezTo>
                  <a:cubicBezTo>
                    <a:pt x="167" y="16"/>
                    <a:pt x="117" y="1"/>
                    <a:pt x="65" y="1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1"/>
            <p:cNvSpPr/>
            <p:nvPr/>
          </p:nvSpPr>
          <p:spPr>
            <a:xfrm>
              <a:off x="4066900" y="3539450"/>
              <a:ext cx="409375" cy="213300"/>
            </a:xfrm>
            <a:custGeom>
              <a:avLst/>
              <a:gdLst/>
              <a:ahLst/>
              <a:cxnLst/>
              <a:rect l="l" t="t" r="r" b="b"/>
              <a:pathLst>
                <a:path w="16375" h="8532" extrusionOk="0">
                  <a:moveTo>
                    <a:pt x="585" y="1"/>
                  </a:moveTo>
                  <a:cubicBezTo>
                    <a:pt x="375" y="313"/>
                    <a:pt x="182" y="637"/>
                    <a:pt x="0" y="966"/>
                  </a:cubicBezTo>
                  <a:cubicBezTo>
                    <a:pt x="4737" y="4732"/>
                    <a:pt x="10371" y="6788"/>
                    <a:pt x="16113" y="8531"/>
                  </a:cubicBezTo>
                  <a:cubicBezTo>
                    <a:pt x="16210" y="8173"/>
                    <a:pt x="16295" y="7804"/>
                    <a:pt x="16374" y="7435"/>
                  </a:cubicBezTo>
                  <a:cubicBezTo>
                    <a:pt x="10746" y="5737"/>
                    <a:pt x="5186" y="3726"/>
                    <a:pt x="585" y="1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1"/>
            <p:cNvSpPr/>
            <p:nvPr/>
          </p:nvSpPr>
          <p:spPr>
            <a:xfrm>
              <a:off x="4096850" y="3507500"/>
              <a:ext cx="385100" cy="197950"/>
            </a:xfrm>
            <a:custGeom>
              <a:avLst/>
              <a:gdLst/>
              <a:ahLst/>
              <a:cxnLst/>
              <a:rect l="l" t="t" r="r" b="b"/>
              <a:pathLst>
                <a:path w="15404" h="7918" extrusionOk="0">
                  <a:moveTo>
                    <a:pt x="353" y="1"/>
                  </a:moveTo>
                  <a:cubicBezTo>
                    <a:pt x="234" y="137"/>
                    <a:pt x="114" y="279"/>
                    <a:pt x="1" y="421"/>
                  </a:cubicBezTo>
                  <a:cubicBezTo>
                    <a:pt x="785" y="1012"/>
                    <a:pt x="1636" y="1534"/>
                    <a:pt x="2426" y="2057"/>
                  </a:cubicBezTo>
                  <a:cubicBezTo>
                    <a:pt x="4221" y="3232"/>
                    <a:pt x="6049" y="4380"/>
                    <a:pt x="7980" y="5334"/>
                  </a:cubicBezTo>
                  <a:cubicBezTo>
                    <a:pt x="10315" y="6481"/>
                    <a:pt x="12791" y="7327"/>
                    <a:pt x="15324" y="7918"/>
                  </a:cubicBezTo>
                  <a:cubicBezTo>
                    <a:pt x="15352" y="7725"/>
                    <a:pt x="15381" y="7537"/>
                    <a:pt x="15403" y="7344"/>
                  </a:cubicBezTo>
                  <a:cubicBezTo>
                    <a:pt x="13092" y="6793"/>
                    <a:pt x="10837" y="6021"/>
                    <a:pt x="8679" y="5038"/>
                  </a:cubicBezTo>
                  <a:cubicBezTo>
                    <a:pt x="6896" y="4221"/>
                    <a:pt x="5249" y="3175"/>
                    <a:pt x="3590" y="2136"/>
                  </a:cubicBezTo>
                  <a:cubicBezTo>
                    <a:pt x="2534" y="1466"/>
                    <a:pt x="1375" y="796"/>
                    <a:pt x="353" y="1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1"/>
            <p:cNvSpPr/>
            <p:nvPr/>
          </p:nvSpPr>
          <p:spPr>
            <a:xfrm>
              <a:off x="4237000" y="3397900"/>
              <a:ext cx="236000" cy="117000"/>
            </a:xfrm>
            <a:custGeom>
              <a:avLst/>
              <a:gdLst/>
              <a:ahLst/>
              <a:cxnLst/>
              <a:rect l="l" t="t" r="r" b="b"/>
              <a:pathLst>
                <a:path w="9440" h="4680" extrusionOk="0">
                  <a:moveTo>
                    <a:pt x="1273" y="0"/>
                  </a:moveTo>
                  <a:cubicBezTo>
                    <a:pt x="841" y="136"/>
                    <a:pt x="415" y="295"/>
                    <a:pt x="0" y="477"/>
                  </a:cubicBezTo>
                  <a:cubicBezTo>
                    <a:pt x="1329" y="1471"/>
                    <a:pt x="2766" y="2317"/>
                    <a:pt x="4288" y="2982"/>
                  </a:cubicBezTo>
                  <a:cubicBezTo>
                    <a:pt x="5947" y="3703"/>
                    <a:pt x="7685" y="4243"/>
                    <a:pt x="9440" y="4680"/>
                  </a:cubicBezTo>
                  <a:cubicBezTo>
                    <a:pt x="9332" y="4243"/>
                    <a:pt x="9195" y="3817"/>
                    <a:pt x="9036" y="3396"/>
                  </a:cubicBezTo>
                  <a:cubicBezTo>
                    <a:pt x="8014" y="3112"/>
                    <a:pt x="6997" y="2800"/>
                    <a:pt x="5992" y="2442"/>
                  </a:cubicBezTo>
                  <a:cubicBezTo>
                    <a:pt x="4317" y="1840"/>
                    <a:pt x="2732" y="1022"/>
                    <a:pt x="1273" y="0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1"/>
            <p:cNvSpPr/>
            <p:nvPr/>
          </p:nvSpPr>
          <p:spPr>
            <a:xfrm>
              <a:off x="4036975" y="3719675"/>
              <a:ext cx="46925" cy="36875"/>
            </a:xfrm>
            <a:custGeom>
              <a:avLst/>
              <a:gdLst/>
              <a:ahLst/>
              <a:cxnLst/>
              <a:rect l="l" t="t" r="r" b="b"/>
              <a:pathLst>
                <a:path w="1877" h="1475" extrusionOk="0">
                  <a:moveTo>
                    <a:pt x="978" y="0"/>
                  </a:moveTo>
                  <a:cubicBezTo>
                    <a:pt x="474" y="0"/>
                    <a:pt x="0" y="706"/>
                    <a:pt x="436" y="1237"/>
                  </a:cubicBezTo>
                  <a:cubicBezTo>
                    <a:pt x="575" y="1404"/>
                    <a:pt x="738" y="1474"/>
                    <a:pt x="897" y="1474"/>
                  </a:cubicBezTo>
                  <a:cubicBezTo>
                    <a:pt x="1404" y="1474"/>
                    <a:pt x="1877" y="769"/>
                    <a:pt x="1436" y="237"/>
                  </a:cubicBezTo>
                  <a:cubicBezTo>
                    <a:pt x="1299" y="70"/>
                    <a:pt x="1137" y="0"/>
                    <a:pt x="978" y="0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1"/>
            <p:cNvSpPr/>
            <p:nvPr/>
          </p:nvSpPr>
          <p:spPr>
            <a:xfrm>
              <a:off x="4145050" y="3496675"/>
              <a:ext cx="47225" cy="36975"/>
            </a:xfrm>
            <a:custGeom>
              <a:avLst/>
              <a:gdLst/>
              <a:ahLst/>
              <a:cxnLst/>
              <a:rect l="l" t="t" r="r" b="b"/>
              <a:pathLst>
                <a:path w="1889" h="1479" extrusionOk="0">
                  <a:moveTo>
                    <a:pt x="978" y="0"/>
                  </a:moveTo>
                  <a:cubicBezTo>
                    <a:pt x="465" y="0"/>
                    <a:pt x="1" y="733"/>
                    <a:pt x="464" y="1257"/>
                  </a:cubicBezTo>
                  <a:cubicBezTo>
                    <a:pt x="601" y="1413"/>
                    <a:pt x="758" y="1478"/>
                    <a:pt x="911" y="1478"/>
                  </a:cubicBezTo>
                  <a:cubicBezTo>
                    <a:pt x="1422" y="1478"/>
                    <a:pt x="1888" y="748"/>
                    <a:pt x="1429" y="224"/>
                  </a:cubicBezTo>
                  <a:cubicBezTo>
                    <a:pt x="1290" y="66"/>
                    <a:pt x="1132" y="0"/>
                    <a:pt x="978" y="0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1"/>
            <p:cNvSpPr/>
            <p:nvPr/>
          </p:nvSpPr>
          <p:spPr>
            <a:xfrm>
              <a:off x="4182200" y="3805275"/>
              <a:ext cx="41050" cy="37200"/>
            </a:xfrm>
            <a:custGeom>
              <a:avLst/>
              <a:gdLst/>
              <a:ahLst/>
              <a:cxnLst/>
              <a:rect l="l" t="t" r="r" b="b"/>
              <a:pathLst>
                <a:path w="1642" h="1488" extrusionOk="0">
                  <a:moveTo>
                    <a:pt x="820" y="1"/>
                  </a:moveTo>
                  <a:cubicBezTo>
                    <a:pt x="625" y="1"/>
                    <a:pt x="426" y="77"/>
                    <a:pt x="295" y="210"/>
                  </a:cubicBezTo>
                  <a:cubicBezTo>
                    <a:pt x="0" y="499"/>
                    <a:pt x="46" y="914"/>
                    <a:pt x="290" y="1209"/>
                  </a:cubicBezTo>
                  <a:lnTo>
                    <a:pt x="347" y="1283"/>
                  </a:lnTo>
                  <a:cubicBezTo>
                    <a:pt x="464" y="1425"/>
                    <a:pt x="641" y="1488"/>
                    <a:pt x="821" y="1488"/>
                  </a:cubicBezTo>
                  <a:cubicBezTo>
                    <a:pt x="1018" y="1488"/>
                    <a:pt x="1219" y="1413"/>
                    <a:pt x="1352" y="1283"/>
                  </a:cubicBezTo>
                  <a:cubicBezTo>
                    <a:pt x="1642" y="993"/>
                    <a:pt x="1602" y="579"/>
                    <a:pt x="1358" y="278"/>
                  </a:cubicBezTo>
                  <a:lnTo>
                    <a:pt x="1295" y="210"/>
                  </a:lnTo>
                  <a:cubicBezTo>
                    <a:pt x="1178" y="65"/>
                    <a:pt x="1001" y="1"/>
                    <a:pt x="820" y="1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1"/>
            <p:cNvSpPr/>
            <p:nvPr/>
          </p:nvSpPr>
          <p:spPr>
            <a:xfrm>
              <a:off x="4324650" y="3842975"/>
              <a:ext cx="46950" cy="36775"/>
            </a:xfrm>
            <a:custGeom>
              <a:avLst/>
              <a:gdLst/>
              <a:ahLst/>
              <a:cxnLst/>
              <a:rect l="l" t="t" r="r" b="b"/>
              <a:pathLst>
                <a:path w="1878" h="1471" extrusionOk="0">
                  <a:moveTo>
                    <a:pt x="977" y="0"/>
                  </a:moveTo>
                  <a:cubicBezTo>
                    <a:pt x="472" y="0"/>
                    <a:pt x="0" y="704"/>
                    <a:pt x="436" y="1235"/>
                  </a:cubicBezTo>
                  <a:cubicBezTo>
                    <a:pt x="575" y="1401"/>
                    <a:pt x="738" y="1470"/>
                    <a:pt x="898" y="1470"/>
                  </a:cubicBezTo>
                  <a:cubicBezTo>
                    <a:pt x="1404" y="1470"/>
                    <a:pt x="1877" y="772"/>
                    <a:pt x="1441" y="241"/>
                  </a:cubicBezTo>
                  <a:cubicBezTo>
                    <a:pt x="1302" y="71"/>
                    <a:pt x="1138" y="0"/>
                    <a:pt x="977" y="0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1"/>
            <p:cNvSpPr/>
            <p:nvPr/>
          </p:nvSpPr>
          <p:spPr>
            <a:xfrm>
              <a:off x="4030400" y="3663400"/>
              <a:ext cx="395050" cy="198950"/>
            </a:xfrm>
            <a:custGeom>
              <a:avLst/>
              <a:gdLst/>
              <a:ahLst/>
              <a:cxnLst/>
              <a:rect l="l" t="t" r="r" b="b"/>
              <a:pathLst>
                <a:path w="15802" h="7958" extrusionOk="0">
                  <a:moveTo>
                    <a:pt x="3014" y="1"/>
                  </a:moveTo>
                  <a:cubicBezTo>
                    <a:pt x="3011" y="1"/>
                    <a:pt x="3008" y="1"/>
                    <a:pt x="3005" y="1"/>
                  </a:cubicBezTo>
                  <a:cubicBezTo>
                    <a:pt x="2483" y="6"/>
                    <a:pt x="1966" y="120"/>
                    <a:pt x="1483" y="330"/>
                  </a:cubicBezTo>
                  <a:cubicBezTo>
                    <a:pt x="1017" y="512"/>
                    <a:pt x="535" y="654"/>
                    <a:pt x="46" y="750"/>
                  </a:cubicBezTo>
                  <a:cubicBezTo>
                    <a:pt x="29" y="955"/>
                    <a:pt x="12" y="1154"/>
                    <a:pt x="1" y="1352"/>
                  </a:cubicBezTo>
                  <a:cubicBezTo>
                    <a:pt x="228" y="1307"/>
                    <a:pt x="455" y="1262"/>
                    <a:pt x="682" y="1216"/>
                  </a:cubicBezTo>
                  <a:cubicBezTo>
                    <a:pt x="1392" y="1063"/>
                    <a:pt x="1989" y="682"/>
                    <a:pt x="2704" y="586"/>
                  </a:cubicBezTo>
                  <a:cubicBezTo>
                    <a:pt x="2716" y="1034"/>
                    <a:pt x="2863" y="1466"/>
                    <a:pt x="2977" y="1915"/>
                  </a:cubicBezTo>
                  <a:cubicBezTo>
                    <a:pt x="3238" y="2943"/>
                    <a:pt x="3363" y="4005"/>
                    <a:pt x="3545" y="5050"/>
                  </a:cubicBezTo>
                  <a:cubicBezTo>
                    <a:pt x="3579" y="5181"/>
                    <a:pt x="3693" y="5267"/>
                    <a:pt x="3821" y="5267"/>
                  </a:cubicBezTo>
                  <a:cubicBezTo>
                    <a:pt x="3842" y="5267"/>
                    <a:pt x="3864" y="5265"/>
                    <a:pt x="3886" y="5260"/>
                  </a:cubicBezTo>
                  <a:cubicBezTo>
                    <a:pt x="4561" y="5027"/>
                    <a:pt x="5249" y="4771"/>
                    <a:pt x="5902" y="4482"/>
                  </a:cubicBezTo>
                  <a:cubicBezTo>
                    <a:pt x="6292" y="4313"/>
                    <a:pt x="6979" y="3825"/>
                    <a:pt x="7513" y="3825"/>
                  </a:cubicBezTo>
                  <a:cubicBezTo>
                    <a:pt x="7789" y="3825"/>
                    <a:pt x="8023" y="3954"/>
                    <a:pt x="8157" y="4323"/>
                  </a:cubicBezTo>
                  <a:cubicBezTo>
                    <a:pt x="8389" y="4970"/>
                    <a:pt x="8713" y="5589"/>
                    <a:pt x="8918" y="6248"/>
                  </a:cubicBezTo>
                  <a:cubicBezTo>
                    <a:pt x="9025" y="6578"/>
                    <a:pt x="9054" y="7163"/>
                    <a:pt x="9315" y="7418"/>
                  </a:cubicBezTo>
                  <a:cubicBezTo>
                    <a:pt x="9542" y="7640"/>
                    <a:pt x="9749" y="7734"/>
                    <a:pt x="9959" y="7734"/>
                  </a:cubicBezTo>
                  <a:cubicBezTo>
                    <a:pt x="10212" y="7734"/>
                    <a:pt x="10468" y="7598"/>
                    <a:pt x="10769" y="7384"/>
                  </a:cubicBezTo>
                  <a:cubicBezTo>
                    <a:pt x="11877" y="6606"/>
                    <a:pt x="13075" y="5998"/>
                    <a:pt x="14222" y="5277"/>
                  </a:cubicBezTo>
                  <a:cubicBezTo>
                    <a:pt x="14455" y="5771"/>
                    <a:pt x="14631" y="6328"/>
                    <a:pt x="14858" y="6822"/>
                  </a:cubicBezTo>
                  <a:cubicBezTo>
                    <a:pt x="15029" y="7202"/>
                    <a:pt x="15244" y="7577"/>
                    <a:pt x="15449" y="7958"/>
                  </a:cubicBezTo>
                  <a:cubicBezTo>
                    <a:pt x="15511" y="7884"/>
                    <a:pt x="15568" y="7810"/>
                    <a:pt x="15631" y="7730"/>
                  </a:cubicBezTo>
                  <a:cubicBezTo>
                    <a:pt x="15687" y="7651"/>
                    <a:pt x="15744" y="7571"/>
                    <a:pt x="15801" y="7486"/>
                  </a:cubicBezTo>
                  <a:cubicBezTo>
                    <a:pt x="15761" y="7407"/>
                    <a:pt x="15722" y="7322"/>
                    <a:pt x="15687" y="7242"/>
                  </a:cubicBezTo>
                  <a:cubicBezTo>
                    <a:pt x="15296" y="6413"/>
                    <a:pt x="15017" y="5527"/>
                    <a:pt x="14591" y="4726"/>
                  </a:cubicBezTo>
                  <a:cubicBezTo>
                    <a:pt x="14537" y="4634"/>
                    <a:pt x="14442" y="4583"/>
                    <a:pt x="14343" y="4583"/>
                  </a:cubicBezTo>
                  <a:cubicBezTo>
                    <a:pt x="14296" y="4583"/>
                    <a:pt x="14249" y="4594"/>
                    <a:pt x="14205" y="4618"/>
                  </a:cubicBezTo>
                  <a:cubicBezTo>
                    <a:pt x="13120" y="5322"/>
                    <a:pt x="11877" y="5817"/>
                    <a:pt x="10849" y="6606"/>
                  </a:cubicBezTo>
                  <a:cubicBezTo>
                    <a:pt x="10543" y="6843"/>
                    <a:pt x="10311" y="6956"/>
                    <a:pt x="10126" y="6956"/>
                  </a:cubicBezTo>
                  <a:cubicBezTo>
                    <a:pt x="9823" y="6956"/>
                    <a:pt x="9645" y="6654"/>
                    <a:pt x="9468" y="6100"/>
                  </a:cubicBezTo>
                  <a:cubicBezTo>
                    <a:pt x="9253" y="5442"/>
                    <a:pt x="8895" y="4851"/>
                    <a:pt x="8707" y="4181"/>
                  </a:cubicBezTo>
                  <a:cubicBezTo>
                    <a:pt x="8575" y="3725"/>
                    <a:pt x="8295" y="3201"/>
                    <a:pt x="7765" y="3201"/>
                  </a:cubicBezTo>
                  <a:cubicBezTo>
                    <a:pt x="7726" y="3201"/>
                    <a:pt x="7687" y="3204"/>
                    <a:pt x="7645" y="3210"/>
                  </a:cubicBezTo>
                  <a:cubicBezTo>
                    <a:pt x="6413" y="3380"/>
                    <a:pt x="5215" y="4130"/>
                    <a:pt x="4039" y="4595"/>
                  </a:cubicBezTo>
                  <a:cubicBezTo>
                    <a:pt x="3925" y="3897"/>
                    <a:pt x="3817" y="3198"/>
                    <a:pt x="3681" y="2505"/>
                  </a:cubicBezTo>
                  <a:cubicBezTo>
                    <a:pt x="3556" y="1875"/>
                    <a:pt x="3170" y="989"/>
                    <a:pt x="3272" y="353"/>
                  </a:cubicBezTo>
                  <a:cubicBezTo>
                    <a:pt x="3300" y="185"/>
                    <a:pt x="3207" y="1"/>
                    <a:pt x="3014" y="1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1"/>
            <p:cNvSpPr/>
            <p:nvPr/>
          </p:nvSpPr>
          <p:spPr>
            <a:xfrm>
              <a:off x="4133000" y="3695500"/>
              <a:ext cx="46900" cy="36850"/>
            </a:xfrm>
            <a:custGeom>
              <a:avLst/>
              <a:gdLst/>
              <a:ahLst/>
              <a:cxnLst/>
              <a:rect l="l" t="t" r="r" b="b"/>
              <a:pathLst>
                <a:path w="1876" h="1474" extrusionOk="0">
                  <a:moveTo>
                    <a:pt x="980" y="1"/>
                  </a:moveTo>
                  <a:cubicBezTo>
                    <a:pt x="475" y="1"/>
                    <a:pt x="0" y="702"/>
                    <a:pt x="440" y="1233"/>
                  </a:cubicBezTo>
                  <a:cubicBezTo>
                    <a:pt x="580" y="1402"/>
                    <a:pt x="743" y="1473"/>
                    <a:pt x="903" y="1473"/>
                  </a:cubicBezTo>
                  <a:cubicBezTo>
                    <a:pt x="1407" y="1473"/>
                    <a:pt x="1875" y="769"/>
                    <a:pt x="1440" y="239"/>
                  </a:cubicBezTo>
                  <a:cubicBezTo>
                    <a:pt x="1302" y="71"/>
                    <a:pt x="1139" y="1"/>
                    <a:pt x="980" y="1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1"/>
            <p:cNvSpPr/>
            <p:nvPr/>
          </p:nvSpPr>
          <p:spPr>
            <a:xfrm>
              <a:off x="4240300" y="3469400"/>
              <a:ext cx="47225" cy="36900"/>
            </a:xfrm>
            <a:custGeom>
              <a:avLst/>
              <a:gdLst/>
              <a:ahLst/>
              <a:cxnLst/>
              <a:rect l="l" t="t" r="r" b="b"/>
              <a:pathLst>
                <a:path w="1889" h="1476" extrusionOk="0">
                  <a:moveTo>
                    <a:pt x="979" y="1"/>
                  </a:moveTo>
                  <a:cubicBezTo>
                    <a:pt x="466" y="1"/>
                    <a:pt x="0" y="732"/>
                    <a:pt x="459" y="1252"/>
                  </a:cubicBezTo>
                  <a:cubicBezTo>
                    <a:pt x="598" y="1409"/>
                    <a:pt x="756" y="1475"/>
                    <a:pt x="911" y="1475"/>
                  </a:cubicBezTo>
                  <a:cubicBezTo>
                    <a:pt x="1424" y="1475"/>
                    <a:pt x="1889" y="744"/>
                    <a:pt x="1430" y="224"/>
                  </a:cubicBezTo>
                  <a:cubicBezTo>
                    <a:pt x="1291" y="67"/>
                    <a:pt x="1133" y="1"/>
                    <a:pt x="979" y="1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1"/>
            <p:cNvSpPr/>
            <p:nvPr/>
          </p:nvSpPr>
          <p:spPr>
            <a:xfrm>
              <a:off x="4136475" y="3439075"/>
              <a:ext cx="346600" cy="187350"/>
            </a:xfrm>
            <a:custGeom>
              <a:avLst/>
              <a:gdLst/>
              <a:ahLst/>
              <a:cxnLst/>
              <a:rect l="l" t="t" r="r" b="b"/>
              <a:pathLst>
                <a:path w="13864" h="7494" extrusionOk="0">
                  <a:moveTo>
                    <a:pt x="3003" y="0"/>
                  </a:moveTo>
                  <a:cubicBezTo>
                    <a:pt x="3000" y="0"/>
                    <a:pt x="2997" y="0"/>
                    <a:pt x="2993" y="0"/>
                  </a:cubicBezTo>
                  <a:cubicBezTo>
                    <a:pt x="2471" y="23"/>
                    <a:pt x="1960" y="153"/>
                    <a:pt x="1488" y="381"/>
                  </a:cubicBezTo>
                  <a:cubicBezTo>
                    <a:pt x="1363" y="432"/>
                    <a:pt x="1244" y="483"/>
                    <a:pt x="1125" y="528"/>
                  </a:cubicBezTo>
                  <a:cubicBezTo>
                    <a:pt x="733" y="818"/>
                    <a:pt x="358" y="1130"/>
                    <a:pt x="0" y="1460"/>
                  </a:cubicBezTo>
                  <a:cubicBezTo>
                    <a:pt x="233" y="1403"/>
                    <a:pt x="472" y="1352"/>
                    <a:pt x="710" y="1289"/>
                  </a:cubicBezTo>
                  <a:cubicBezTo>
                    <a:pt x="1409" y="1113"/>
                    <a:pt x="2000" y="710"/>
                    <a:pt x="2709" y="596"/>
                  </a:cubicBezTo>
                  <a:cubicBezTo>
                    <a:pt x="2738" y="1045"/>
                    <a:pt x="2897" y="1465"/>
                    <a:pt x="3028" y="1914"/>
                  </a:cubicBezTo>
                  <a:cubicBezTo>
                    <a:pt x="3317" y="2931"/>
                    <a:pt x="3482" y="3993"/>
                    <a:pt x="3698" y="5026"/>
                  </a:cubicBezTo>
                  <a:cubicBezTo>
                    <a:pt x="3731" y="5154"/>
                    <a:pt x="3847" y="5235"/>
                    <a:pt x="3971" y="5235"/>
                  </a:cubicBezTo>
                  <a:cubicBezTo>
                    <a:pt x="3995" y="5235"/>
                    <a:pt x="4020" y="5232"/>
                    <a:pt x="4044" y="5225"/>
                  </a:cubicBezTo>
                  <a:cubicBezTo>
                    <a:pt x="4714" y="4964"/>
                    <a:pt x="5396" y="4686"/>
                    <a:pt x="6038" y="4379"/>
                  </a:cubicBezTo>
                  <a:cubicBezTo>
                    <a:pt x="6426" y="4192"/>
                    <a:pt x="7112" y="3668"/>
                    <a:pt x="7650" y="3668"/>
                  </a:cubicBezTo>
                  <a:cubicBezTo>
                    <a:pt x="7913" y="3668"/>
                    <a:pt x="8141" y="3793"/>
                    <a:pt x="8281" y="4146"/>
                  </a:cubicBezTo>
                  <a:cubicBezTo>
                    <a:pt x="8537" y="4782"/>
                    <a:pt x="8883" y="5390"/>
                    <a:pt x="9110" y="6043"/>
                  </a:cubicBezTo>
                  <a:cubicBezTo>
                    <a:pt x="9224" y="6373"/>
                    <a:pt x="9275" y="6952"/>
                    <a:pt x="9542" y="7196"/>
                  </a:cubicBezTo>
                  <a:cubicBezTo>
                    <a:pt x="9770" y="7404"/>
                    <a:pt x="9975" y="7494"/>
                    <a:pt x="10179" y="7494"/>
                  </a:cubicBezTo>
                  <a:cubicBezTo>
                    <a:pt x="10437" y="7494"/>
                    <a:pt x="10694" y="7351"/>
                    <a:pt x="10996" y="7122"/>
                  </a:cubicBezTo>
                  <a:cubicBezTo>
                    <a:pt x="11916" y="6424"/>
                    <a:pt x="12898" y="5856"/>
                    <a:pt x="13864" y="5237"/>
                  </a:cubicBezTo>
                  <a:cubicBezTo>
                    <a:pt x="13841" y="5026"/>
                    <a:pt x="13813" y="4816"/>
                    <a:pt x="13784" y="4606"/>
                  </a:cubicBezTo>
                  <a:cubicBezTo>
                    <a:pt x="12864" y="5174"/>
                    <a:pt x="11882" y="5663"/>
                    <a:pt x="11053" y="6344"/>
                  </a:cubicBezTo>
                  <a:cubicBezTo>
                    <a:pt x="10748" y="6598"/>
                    <a:pt x="10516" y="6718"/>
                    <a:pt x="10328" y="6718"/>
                  </a:cubicBezTo>
                  <a:cubicBezTo>
                    <a:pt x="10033" y="6718"/>
                    <a:pt x="9846" y="6422"/>
                    <a:pt x="9655" y="5884"/>
                  </a:cubicBezTo>
                  <a:cubicBezTo>
                    <a:pt x="9423" y="5231"/>
                    <a:pt x="9036" y="4652"/>
                    <a:pt x="8826" y="3993"/>
                  </a:cubicBezTo>
                  <a:cubicBezTo>
                    <a:pt x="8686" y="3546"/>
                    <a:pt x="8398" y="3042"/>
                    <a:pt x="7885" y="3042"/>
                  </a:cubicBezTo>
                  <a:cubicBezTo>
                    <a:pt x="7837" y="3042"/>
                    <a:pt x="7788" y="3047"/>
                    <a:pt x="7736" y="3056"/>
                  </a:cubicBezTo>
                  <a:cubicBezTo>
                    <a:pt x="6509" y="3266"/>
                    <a:pt x="5339" y="4055"/>
                    <a:pt x="4180" y="4555"/>
                  </a:cubicBezTo>
                  <a:cubicBezTo>
                    <a:pt x="4038" y="3862"/>
                    <a:pt x="3914" y="3169"/>
                    <a:pt x="3754" y="2482"/>
                  </a:cubicBezTo>
                  <a:cubicBezTo>
                    <a:pt x="3607" y="1857"/>
                    <a:pt x="3192" y="983"/>
                    <a:pt x="3277" y="347"/>
                  </a:cubicBezTo>
                  <a:cubicBezTo>
                    <a:pt x="3300" y="173"/>
                    <a:pt x="3196" y="0"/>
                    <a:pt x="3003" y="0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1"/>
            <p:cNvSpPr/>
            <p:nvPr/>
          </p:nvSpPr>
          <p:spPr>
            <a:xfrm>
              <a:off x="4384550" y="3537000"/>
              <a:ext cx="47225" cy="36950"/>
            </a:xfrm>
            <a:custGeom>
              <a:avLst/>
              <a:gdLst/>
              <a:ahLst/>
              <a:cxnLst/>
              <a:rect l="l" t="t" r="r" b="b"/>
              <a:pathLst>
                <a:path w="1889" h="1478" extrusionOk="0">
                  <a:moveTo>
                    <a:pt x="981" y="0"/>
                  </a:moveTo>
                  <a:cubicBezTo>
                    <a:pt x="469" y="0"/>
                    <a:pt x="1" y="732"/>
                    <a:pt x="459" y="1251"/>
                  </a:cubicBezTo>
                  <a:cubicBezTo>
                    <a:pt x="599" y="1411"/>
                    <a:pt x="758" y="1478"/>
                    <a:pt x="913" y="1478"/>
                  </a:cubicBezTo>
                  <a:cubicBezTo>
                    <a:pt x="1425" y="1478"/>
                    <a:pt x="1888" y="747"/>
                    <a:pt x="1431" y="223"/>
                  </a:cubicBezTo>
                  <a:cubicBezTo>
                    <a:pt x="1293" y="66"/>
                    <a:pt x="1135" y="0"/>
                    <a:pt x="981" y="0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1"/>
            <p:cNvSpPr/>
            <p:nvPr/>
          </p:nvSpPr>
          <p:spPr>
            <a:xfrm>
              <a:off x="4292950" y="3577550"/>
              <a:ext cx="41625" cy="37275"/>
            </a:xfrm>
            <a:custGeom>
              <a:avLst/>
              <a:gdLst/>
              <a:ahLst/>
              <a:cxnLst/>
              <a:rect l="l" t="t" r="r" b="b"/>
              <a:pathLst>
                <a:path w="1665" h="1491" extrusionOk="0">
                  <a:moveTo>
                    <a:pt x="831" y="1"/>
                  </a:moveTo>
                  <a:cubicBezTo>
                    <a:pt x="627" y="1"/>
                    <a:pt x="417" y="84"/>
                    <a:pt x="284" y="226"/>
                  </a:cubicBezTo>
                  <a:cubicBezTo>
                    <a:pt x="0" y="527"/>
                    <a:pt x="57" y="936"/>
                    <a:pt x="312" y="1225"/>
                  </a:cubicBezTo>
                  <a:lnTo>
                    <a:pt x="375" y="1299"/>
                  </a:lnTo>
                  <a:cubicBezTo>
                    <a:pt x="492" y="1432"/>
                    <a:pt x="661" y="1490"/>
                    <a:pt x="833" y="1490"/>
                  </a:cubicBezTo>
                  <a:cubicBezTo>
                    <a:pt x="1038" y="1490"/>
                    <a:pt x="1248" y="1407"/>
                    <a:pt x="1380" y="1265"/>
                  </a:cubicBezTo>
                  <a:cubicBezTo>
                    <a:pt x="1664" y="964"/>
                    <a:pt x="1607" y="555"/>
                    <a:pt x="1352" y="266"/>
                  </a:cubicBezTo>
                  <a:lnTo>
                    <a:pt x="1289" y="192"/>
                  </a:lnTo>
                  <a:cubicBezTo>
                    <a:pt x="1173" y="59"/>
                    <a:pt x="1004" y="1"/>
                    <a:pt x="831" y="1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1"/>
            <p:cNvSpPr/>
            <p:nvPr/>
          </p:nvSpPr>
          <p:spPr>
            <a:xfrm>
              <a:off x="4436650" y="3610450"/>
              <a:ext cx="47250" cy="36975"/>
            </a:xfrm>
            <a:custGeom>
              <a:avLst/>
              <a:gdLst/>
              <a:ahLst/>
              <a:cxnLst/>
              <a:rect l="l" t="t" r="r" b="b"/>
              <a:pathLst>
                <a:path w="1890" h="1479" extrusionOk="0">
                  <a:moveTo>
                    <a:pt x="981" y="1"/>
                  </a:moveTo>
                  <a:cubicBezTo>
                    <a:pt x="467" y="1"/>
                    <a:pt x="1" y="731"/>
                    <a:pt x="460" y="1255"/>
                  </a:cubicBezTo>
                  <a:cubicBezTo>
                    <a:pt x="599" y="1413"/>
                    <a:pt x="757" y="1479"/>
                    <a:pt x="911" y="1479"/>
                  </a:cubicBezTo>
                  <a:cubicBezTo>
                    <a:pt x="1424" y="1479"/>
                    <a:pt x="1890" y="746"/>
                    <a:pt x="1431" y="222"/>
                  </a:cubicBezTo>
                  <a:cubicBezTo>
                    <a:pt x="1292" y="66"/>
                    <a:pt x="1134" y="1"/>
                    <a:pt x="981" y="1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1"/>
            <p:cNvSpPr/>
            <p:nvPr/>
          </p:nvSpPr>
          <p:spPr>
            <a:xfrm>
              <a:off x="4274975" y="3767925"/>
              <a:ext cx="46900" cy="36825"/>
            </a:xfrm>
            <a:custGeom>
              <a:avLst/>
              <a:gdLst/>
              <a:ahLst/>
              <a:cxnLst/>
              <a:rect l="l" t="t" r="r" b="b"/>
              <a:pathLst>
                <a:path w="1876" h="1473" extrusionOk="0">
                  <a:moveTo>
                    <a:pt x="980" y="0"/>
                  </a:moveTo>
                  <a:cubicBezTo>
                    <a:pt x="475" y="0"/>
                    <a:pt x="1" y="702"/>
                    <a:pt x="441" y="1232"/>
                  </a:cubicBezTo>
                  <a:cubicBezTo>
                    <a:pt x="580" y="1402"/>
                    <a:pt x="744" y="1473"/>
                    <a:pt x="904" y="1473"/>
                  </a:cubicBezTo>
                  <a:cubicBezTo>
                    <a:pt x="1408" y="1473"/>
                    <a:pt x="1876" y="769"/>
                    <a:pt x="1440" y="238"/>
                  </a:cubicBezTo>
                  <a:cubicBezTo>
                    <a:pt x="1303" y="71"/>
                    <a:pt x="1140" y="0"/>
                    <a:pt x="980" y="0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1"/>
            <p:cNvSpPr/>
            <p:nvPr/>
          </p:nvSpPr>
          <p:spPr>
            <a:xfrm>
              <a:off x="3290800" y="3439925"/>
              <a:ext cx="256025" cy="343625"/>
            </a:xfrm>
            <a:custGeom>
              <a:avLst/>
              <a:gdLst/>
              <a:ahLst/>
              <a:cxnLst/>
              <a:rect l="l" t="t" r="r" b="b"/>
              <a:pathLst>
                <a:path w="10241" h="13745" extrusionOk="0">
                  <a:moveTo>
                    <a:pt x="137" y="0"/>
                  </a:moveTo>
                  <a:cubicBezTo>
                    <a:pt x="74" y="369"/>
                    <a:pt x="29" y="744"/>
                    <a:pt x="1" y="1130"/>
                  </a:cubicBezTo>
                  <a:cubicBezTo>
                    <a:pt x="160" y="1477"/>
                    <a:pt x="330" y="1823"/>
                    <a:pt x="495" y="2164"/>
                  </a:cubicBezTo>
                  <a:cubicBezTo>
                    <a:pt x="1318" y="3857"/>
                    <a:pt x="2335" y="5458"/>
                    <a:pt x="3431" y="6992"/>
                  </a:cubicBezTo>
                  <a:cubicBezTo>
                    <a:pt x="5163" y="9422"/>
                    <a:pt x="7202" y="11620"/>
                    <a:pt x="9360" y="13688"/>
                  </a:cubicBezTo>
                  <a:cubicBezTo>
                    <a:pt x="9650" y="13722"/>
                    <a:pt x="9945" y="13739"/>
                    <a:pt x="10241" y="13745"/>
                  </a:cubicBezTo>
                  <a:cubicBezTo>
                    <a:pt x="8048" y="11666"/>
                    <a:pt x="5987" y="9468"/>
                    <a:pt x="4164" y="7043"/>
                  </a:cubicBezTo>
                  <a:cubicBezTo>
                    <a:pt x="2971" y="5447"/>
                    <a:pt x="1920" y="3749"/>
                    <a:pt x="1029" y="1965"/>
                  </a:cubicBezTo>
                  <a:cubicBezTo>
                    <a:pt x="699" y="1329"/>
                    <a:pt x="404" y="665"/>
                    <a:pt x="137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1"/>
            <p:cNvSpPr/>
            <p:nvPr/>
          </p:nvSpPr>
          <p:spPr>
            <a:xfrm>
              <a:off x="3309400" y="3373475"/>
              <a:ext cx="323750" cy="395175"/>
            </a:xfrm>
            <a:custGeom>
              <a:avLst/>
              <a:gdLst/>
              <a:ahLst/>
              <a:cxnLst/>
              <a:rect l="l" t="t" r="r" b="b"/>
              <a:pathLst>
                <a:path w="12950" h="15807" extrusionOk="0">
                  <a:moveTo>
                    <a:pt x="262" y="0"/>
                  </a:moveTo>
                  <a:cubicBezTo>
                    <a:pt x="171" y="171"/>
                    <a:pt x="86" y="352"/>
                    <a:pt x="1" y="540"/>
                  </a:cubicBezTo>
                  <a:cubicBezTo>
                    <a:pt x="410" y="1289"/>
                    <a:pt x="847" y="2016"/>
                    <a:pt x="1301" y="2738"/>
                  </a:cubicBezTo>
                  <a:cubicBezTo>
                    <a:pt x="2545" y="4731"/>
                    <a:pt x="3885" y="6657"/>
                    <a:pt x="5322" y="8508"/>
                  </a:cubicBezTo>
                  <a:cubicBezTo>
                    <a:pt x="7452" y="11268"/>
                    <a:pt x="9849" y="13597"/>
                    <a:pt x="12439" y="15806"/>
                  </a:cubicBezTo>
                  <a:cubicBezTo>
                    <a:pt x="12626" y="15727"/>
                    <a:pt x="12791" y="15647"/>
                    <a:pt x="12950" y="15568"/>
                  </a:cubicBezTo>
                  <a:cubicBezTo>
                    <a:pt x="12234" y="14988"/>
                    <a:pt x="11530" y="14403"/>
                    <a:pt x="10843" y="13796"/>
                  </a:cubicBezTo>
                  <a:cubicBezTo>
                    <a:pt x="9088" y="12245"/>
                    <a:pt x="7560" y="10405"/>
                    <a:pt x="6100" y="8582"/>
                  </a:cubicBezTo>
                  <a:cubicBezTo>
                    <a:pt x="4840" y="7014"/>
                    <a:pt x="3709" y="5345"/>
                    <a:pt x="2585" y="3675"/>
                  </a:cubicBezTo>
                  <a:cubicBezTo>
                    <a:pt x="2023" y="2846"/>
                    <a:pt x="1494" y="1994"/>
                    <a:pt x="983" y="1130"/>
                  </a:cubicBezTo>
                  <a:cubicBezTo>
                    <a:pt x="807" y="829"/>
                    <a:pt x="529" y="426"/>
                    <a:pt x="262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1"/>
            <p:cNvSpPr/>
            <p:nvPr/>
          </p:nvSpPr>
          <p:spPr>
            <a:xfrm>
              <a:off x="3342475" y="3330025"/>
              <a:ext cx="355850" cy="386650"/>
            </a:xfrm>
            <a:custGeom>
              <a:avLst/>
              <a:gdLst/>
              <a:ahLst/>
              <a:cxnLst/>
              <a:rect l="l" t="t" r="r" b="b"/>
              <a:pathLst>
                <a:path w="14234" h="15466" extrusionOk="0">
                  <a:moveTo>
                    <a:pt x="450" y="0"/>
                  </a:moveTo>
                  <a:cubicBezTo>
                    <a:pt x="291" y="103"/>
                    <a:pt x="143" y="216"/>
                    <a:pt x="1" y="347"/>
                  </a:cubicBezTo>
                  <a:cubicBezTo>
                    <a:pt x="694" y="1023"/>
                    <a:pt x="1381" y="1698"/>
                    <a:pt x="2034" y="2420"/>
                  </a:cubicBezTo>
                  <a:cubicBezTo>
                    <a:pt x="3380" y="3908"/>
                    <a:pt x="4709" y="5401"/>
                    <a:pt x="6078" y="6867"/>
                  </a:cubicBezTo>
                  <a:cubicBezTo>
                    <a:pt x="8719" y="9701"/>
                    <a:pt x="11360" y="12535"/>
                    <a:pt x="13893" y="15466"/>
                  </a:cubicBezTo>
                  <a:cubicBezTo>
                    <a:pt x="14006" y="15318"/>
                    <a:pt x="14120" y="15159"/>
                    <a:pt x="14234" y="14994"/>
                  </a:cubicBezTo>
                  <a:cubicBezTo>
                    <a:pt x="11939" y="12353"/>
                    <a:pt x="9565" y="9786"/>
                    <a:pt x="7180" y="7230"/>
                  </a:cubicBezTo>
                  <a:cubicBezTo>
                    <a:pt x="5601" y="5532"/>
                    <a:pt x="4039" y="3823"/>
                    <a:pt x="2494" y="2096"/>
                  </a:cubicBezTo>
                  <a:cubicBezTo>
                    <a:pt x="1841" y="1369"/>
                    <a:pt x="1148" y="676"/>
                    <a:pt x="450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1"/>
            <p:cNvSpPr/>
            <p:nvPr/>
          </p:nvSpPr>
          <p:spPr>
            <a:xfrm>
              <a:off x="3420575" y="3314550"/>
              <a:ext cx="314250" cy="301325"/>
            </a:xfrm>
            <a:custGeom>
              <a:avLst/>
              <a:gdLst/>
              <a:ahLst/>
              <a:cxnLst/>
              <a:rect l="l" t="t" r="r" b="b"/>
              <a:pathLst>
                <a:path w="12570" h="12053" extrusionOk="0">
                  <a:moveTo>
                    <a:pt x="1" y="0"/>
                  </a:moveTo>
                  <a:lnTo>
                    <a:pt x="1" y="0"/>
                  </a:lnTo>
                  <a:cubicBezTo>
                    <a:pt x="569" y="296"/>
                    <a:pt x="1114" y="631"/>
                    <a:pt x="1636" y="994"/>
                  </a:cubicBezTo>
                  <a:cubicBezTo>
                    <a:pt x="3278" y="2164"/>
                    <a:pt x="4794" y="3556"/>
                    <a:pt x="6265" y="4924"/>
                  </a:cubicBezTo>
                  <a:cubicBezTo>
                    <a:pt x="8588" y="7071"/>
                    <a:pt x="10672" y="9462"/>
                    <a:pt x="12490" y="12052"/>
                  </a:cubicBezTo>
                  <a:cubicBezTo>
                    <a:pt x="12529" y="11768"/>
                    <a:pt x="12558" y="11478"/>
                    <a:pt x="12569" y="11189"/>
                  </a:cubicBezTo>
                  <a:cubicBezTo>
                    <a:pt x="11013" y="9053"/>
                    <a:pt x="9275" y="7054"/>
                    <a:pt x="7378" y="5208"/>
                  </a:cubicBezTo>
                  <a:cubicBezTo>
                    <a:pt x="5924" y="3788"/>
                    <a:pt x="4374" y="2442"/>
                    <a:pt x="2789" y="1165"/>
                  </a:cubicBezTo>
                  <a:cubicBezTo>
                    <a:pt x="2307" y="784"/>
                    <a:pt x="1801" y="438"/>
                    <a:pt x="1267" y="131"/>
                  </a:cubicBezTo>
                  <a:cubicBezTo>
                    <a:pt x="847" y="57"/>
                    <a:pt x="427" y="12"/>
                    <a:pt x="1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1"/>
            <p:cNvSpPr/>
            <p:nvPr/>
          </p:nvSpPr>
          <p:spPr>
            <a:xfrm>
              <a:off x="3900925" y="3718750"/>
              <a:ext cx="307350" cy="268850"/>
            </a:xfrm>
            <a:custGeom>
              <a:avLst/>
              <a:gdLst/>
              <a:ahLst/>
              <a:cxnLst/>
              <a:rect l="l" t="t" r="r" b="b"/>
              <a:pathLst>
                <a:path w="12294" h="10754" extrusionOk="0">
                  <a:moveTo>
                    <a:pt x="8607" y="0"/>
                  </a:moveTo>
                  <a:cubicBezTo>
                    <a:pt x="6963" y="0"/>
                    <a:pt x="5901" y="3472"/>
                    <a:pt x="5901" y="3472"/>
                  </a:cubicBezTo>
                  <a:cubicBezTo>
                    <a:pt x="5901" y="3472"/>
                    <a:pt x="5479" y="177"/>
                    <a:pt x="3627" y="177"/>
                  </a:cubicBezTo>
                  <a:cubicBezTo>
                    <a:pt x="3343" y="177"/>
                    <a:pt x="3025" y="254"/>
                    <a:pt x="2670" y="433"/>
                  </a:cubicBezTo>
                  <a:cubicBezTo>
                    <a:pt x="0" y="1774"/>
                    <a:pt x="4209" y="4744"/>
                    <a:pt x="4209" y="4744"/>
                  </a:cubicBezTo>
                  <a:cubicBezTo>
                    <a:pt x="3633" y="4559"/>
                    <a:pt x="3027" y="4452"/>
                    <a:pt x="2478" y="4452"/>
                  </a:cubicBezTo>
                  <a:cubicBezTo>
                    <a:pt x="1139" y="4452"/>
                    <a:pt x="140" y="5090"/>
                    <a:pt x="744" y="6794"/>
                  </a:cubicBezTo>
                  <a:cubicBezTo>
                    <a:pt x="1026" y="7595"/>
                    <a:pt x="1568" y="7862"/>
                    <a:pt x="2164" y="7862"/>
                  </a:cubicBezTo>
                  <a:cubicBezTo>
                    <a:pt x="3357" y="7862"/>
                    <a:pt x="4771" y="6795"/>
                    <a:pt x="4771" y="6794"/>
                  </a:cubicBezTo>
                  <a:lnTo>
                    <a:pt x="4771" y="6794"/>
                  </a:lnTo>
                  <a:cubicBezTo>
                    <a:pt x="4771" y="6795"/>
                    <a:pt x="2363" y="10719"/>
                    <a:pt x="6202" y="10753"/>
                  </a:cubicBezTo>
                  <a:cubicBezTo>
                    <a:pt x="6213" y="10753"/>
                    <a:pt x="6224" y="10753"/>
                    <a:pt x="6235" y="10753"/>
                  </a:cubicBezTo>
                  <a:cubicBezTo>
                    <a:pt x="9423" y="10753"/>
                    <a:pt x="7037" y="6653"/>
                    <a:pt x="7037" y="6652"/>
                  </a:cubicBezTo>
                  <a:lnTo>
                    <a:pt x="7037" y="6652"/>
                  </a:lnTo>
                  <a:cubicBezTo>
                    <a:pt x="7037" y="6653"/>
                    <a:pt x="8682" y="7749"/>
                    <a:pt x="10065" y="7749"/>
                  </a:cubicBezTo>
                  <a:cubicBezTo>
                    <a:pt x="10790" y="7749"/>
                    <a:pt x="11443" y="7448"/>
                    <a:pt x="11751" y="6533"/>
                  </a:cubicBezTo>
                  <a:cubicBezTo>
                    <a:pt x="12294" y="4921"/>
                    <a:pt x="10589" y="4603"/>
                    <a:pt x="9157" y="4603"/>
                  </a:cubicBezTo>
                  <a:cubicBezTo>
                    <a:pt x="8223" y="4603"/>
                    <a:pt x="7406" y="4738"/>
                    <a:pt x="7406" y="4738"/>
                  </a:cubicBezTo>
                  <a:cubicBezTo>
                    <a:pt x="7406" y="4738"/>
                    <a:pt x="12052" y="2836"/>
                    <a:pt x="9769" y="575"/>
                  </a:cubicBezTo>
                  <a:cubicBezTo>
                    <a:pt x="9357" y="168"/>
                    <a:pt x="8968" y="0"/>
                    <a:pt x="8607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1"/>
            <p:cNvSpPr/>
            <p:nvPr/>
          </p:nvSpPr>
          <p:spPr>
            <a:xfrm>
              <a:off x="3935575" y="3741450"/>
              <a:ext cx="224925" cy="219000"/>
            </a:xfrm>
            <a:custGeom>
              <a:avLst/>
              <a:gdLst/>
              <a:ahLst/>
              <a:cxnLst/>
              <a:rect l="l" t="t" r="r" b="b"/>
              <a:pathLst>
                <a:path w="8997" h="8760" extrusionOk="0">
                  <a:moveTo>
                    <a:pt x="6565" y="0"/>
                  </a:moveTo>
                  <a:cubicBezTo>
                    <a:pt x="6530" y="0"/>
                    <a:pt x="6494" y="13"/>
                    <a:pt x="6463" y="42"/>
                  </a:cubicBezTo>
                  <a:cubicBezTo>
                    <a:pt x="5980" y="497"/>
                    <a:pt x="5651" y="1036"/>
                    <a:pt x="5384" y="1644"/>
                  </a:cubicBezTo>
                  <a:cubicBezTo>
                    <a:pt x="5106" y="2269"/>
                    <a:pt x="4998" y="2961"/>
                    <a:pt x="4725" y="3592"/>
                  </a:cubicBezTo>
                  <a:cubicBezTo>
                    <a:pt x="4691" y="3569"/>
                    <a:pt x="4651" y="3552"/>
                    <a:pt x="4617" y="3535"/>
                  </a:cubicBezTo>
                  <a:cubicBezTo>
                    <a:pt x="4544" y="2961"/>
                    <a:pt x="4356" y="2411"/>
                    <a:pt x="4061" y="1911"/>
                  </a:cubicBezTo>
                  <a:cubicBezTo>
                    <a:pt x="3760" y="1383"/>
                    <a:pt x="3453" y="673"/>
                    <a:pt x="2987" y="258"/>
                  </a:cubicBezTo>
                  <a:cubicBezTo>
                    <a:pt x="2959" y="234"/>
                    <a:pt x="2930" y="223"/>
                    <a:pt x="2901" y="223"/>
                  </a:cubicBezTo>
                  <a:cubicBezTo>
                    <a:pt x="2790" y="223"/>
                    <a:pt x="2697" y="379"/>
                    <a:pt x="2806" y="474"/>
                  </a:cubicBezTo>
                  <a:cubicBezTo>
                    <a:pt x="3186" y="815"/>
                    <a:pt x="3419" y="1445"/>
                    <a:pt x="3709" y="1877"/>
                  </a:cubicBezTo>
                  <a:cubicBezTo>
                    <a:pt x="4021" y="2348"/>
                    <a:pt x="4231" y="2882"/>
                    <a:pt x="4316" y="3439"/>
                  </a:cubicBezTo>
                  <a:cubicBezTo>
                    <a:pt x="4282" y="3435"/>
                    <a:pt x="4247" y="3433"/>
                    <a:pt x="4212" y="3433"/>
                  </a:cubicBezTo>
                  <a:cubicBezTo>
                    <a:pt x="4137" y="3433"/>
                    <a:pt x="4063" y="3442"/>
                    <a:pt x="3992" y="3462"/>
                  </a:cubicBezTo>
                  <a:lnTo>
                    <a:pt x="3992" y="3462"/>
                  </a:lnTo>
                  <a:cubicBezTo>
                    <a:pt x="4076" y="3431"/>
                    <a:pt x="4103" y="3326"/>
                    <a:pt x="4044" y="3257"/>
                  </a:cubicBezTo>
                  <a:cubicBezTo>
                    <a:pt x="3436" y="2456"/>
                    <a:pt x="2862" y="1638"/>
                    <a:pt x="2300" y="803"/>
                  </a:cubicBezTo>
                  <a:cubicBezTo>
                    <a:pt x="2271" y="760"/>
                    <a:pt x="2232" y="742"/>
                    <a:pt x="2194" y="742"/>
                  </a:cubicBezTo>
                  <a:cubicBezTo>
                    <a:pt x="2096" y="742"/>
                    <a:pt x="2000" y="858"/>
                    <a:pt x="2073" y="968"/>
                  </a:cubicBezTo>
                  <a:cubicBezTo>
                    <a:pt x="2630" y="1797"/>
                    <a:pt x="3209" y="2621"/>
                    <a:pt x="3817" y="3416"/>
                  </a:cubicBezTo>
                  <a:cubicBezTo>
                    <a:pt x="3839" y="3452"/>
                    <a:pt x="3880" y="3470"/>
                    <a:pt x="3922" y="3470"/>
                  </a:cubicBezTo>
                  <a:cubicBezTo>
                    <a:pt x="3932" y="3470"/>
                    <a:pt x="3943" y="3469"/>
                    <a:pt x="3953" y="3467"/>
                  </a:cubicBezTo>
                  <a:lnTo>
                    <a:pt x="3953" y="3467"/>
                  </a:lnTo>
                  <a:cubicBezTo>
                    <a:pt x="3885" y="3490"/>
                    <a:pt x="3817" y="3518"/>
                    <a:pt x="3760" y="3558"/>
                  </a:cubicBezTo>
                  <a:cubicBezTo>
                    <a:pt x="3288" y="3297"/>
                    <a:pt x="2862" y="2961"/>
                    <a:pt x="2505" y="2564"/>
                  </a:cubicBezTo>
                  <a:cubicBezTo>
                    <a:pt x="2124" y="2138"/>
                    <a:pt x="1886" y="1615"/>
                    <a:pt x="1596" y="1133"/>
                  </a:cubicBezTo>
                  <a:cubicBezTo>
                    <a:pt x="1569" y="1089"/>
                    <a:pt x="1531" y="1071"/>
                    <a:pt x="1493" y="1071"/>
                  </a:cubicBezTo>
                  <a:cubicBezTo>
                    <a:pt x="1396" y="1071"/>
                    <a:pt x="1298" y="1187"/>
                    <a:pt x="1363" y="1297"/>
                  </a:cubicBezTo>
                  <a:cubicBezTo>
                    <a:pt x="1687" y="1831"/>
                    <a:pt x="1959" y="2376"/>
                    <a:pt x="2380" y="2842"/>
                  </a:cubicBezTo>
                  <a:cubicBezTo>
                    <a:pt x="2715" y="3206"/>
                    <a:pt x="3101" y="3512"/>
                    <a:pt x="3533" y="3751"/>
                  </a:cubicBezTo>
                  <a:cubicBezTo>
                    <a:pt x="3481" y="3808"/>
                    <a:pt x="3442" y="3864"/>
                    <a:pt x="3402" y="3921"/>
                  </a:cubicBezTo>
                  <a:cubicBezTo>
                    <a:pt x="3334" y="4035"/>
                    <a:pt x="3288" y="4154"/>
                    <a:pt x="3254" y="4279"/>
                  </a:cubicBezTo>
                  <a:cubicBezTo>
                    <a:pt x="2232" y="4279"/>
                    <a:pt x="1210" y="4296"/>
                    <a:pt x="193" y="4421"/>
                  </a:cubicBezTo>
                  <a:cubicBezTo>
                    <a:pt x="17" y="4443"/>
                    <a:pt x="38" y="4706"/>
                    <a:pt x="206" y="4706"/>
                  </a:cubicBezTo>
                  <a:cubicBezTo>
                    <a:pt x="211" y="4706"/>
                    <a:pt x="216" y="4706"/>
                    <a:pt x="221" y="4705"/>
                  </a:cubicBezTo>
                  <a:cubicBezTo>
                    <a:pt x="1215" y="4586"/>
                    <a:pt x="2215" y="4563"/>
                    <a:pt x="3215" y="4563"/>
                  </a:cubicBezTo>
                  <a:cubicBezTo>
                    <a:pt x="3215" y="4637"/>
                    <a:pt x="3226" y="4716"/>
                    <a:pt x="3243" y="4790"/>
                  </a:cubicBezTo>
                  <a:cubicBezTo>
                    <a:pt x="2686" y="4875"/>
                    <a:pt x="2130" y="4978"/>
                    <a:pt x="1573" y="5080"/>
                  </a:cubicBezTo>
                  <a:cubicBezTo>
                    <a:pt x="1096" y="5171"/>
                    <a:pt x="619" y="5205"/>
                    <a:pt x="153" y="5370"/>
                  </a:cubicBezTo>
                  <a:cubicBezTo>
                    <a:pt x="1" y="5426"/>
                    <a:pt x="67" y="5646"/>
                    <a:pt x="201" y="5646"/>
                  </a:cubicBezTo>
                  <a:cubicBezTo>
                    <a:pt x="216" y="5646"/>
                    <a:pt x="233" y="5643"/>
                    <a:pt x="250" y="5636"/>
                  </a:cubicBezTo>
                  <a:cubicBezTo>
                    <a:pt x="1198" y="5296"/>
                    <a:pt x="2340" y="5188"/>
                    <a:pt x="3351" y="5051"/>
                  </a:cubicBezTo>
                  <a:cubicBezTo>
                    <a:pt x="3379" y="5097"/>
                    <a:pt x="3413" y="5137"/>
                    <a:pt x="3447" y="5176"/>
                  </a:cubicBezTo>
                  <a:cubicBezTo>
                    <a:pt x="3436" y="5176"/>
                    <a:pt x="3419" y="5176"/>
                    <a:pt x="3408" y="5182"/>
                  </a:cubicBezTo>
                  <a:cubicBezTo>
                    <a:pt x="2448" y="5597"/>
                    <a:pt x="1335" y="6102"/>
                    <a:pt x="284" y="6165"/>
                  </a:cubicBezTo>
                  <a:cubicBezTo>
                    <a:pt x="106" y="6176"/>
                    <a:pt x="124" y="6449"/>
                    <a:pt x="302" y="6449"/>
                  </a:cubicBezTo>
                  <a:cubicBezTo>
                    <a:pt x="305" y="6449"/>
                    <a:pt x="309" y="6449"/>
                    <a:pt x="312" y="6449"/>
                  </a:cubicBezTo>
                  <a:cubicBezTo>
                    <a:pt x="1391" y="6380"/>
                    <a:pt x="2522" y="5875"/>
                    <a:pt x="3504" y="5449"/>
                  </a:cubicBezTo>
                  <a:cubicBezTo>
                    <a:pt x="3567" y="5421"/>
                    <a:pt x="3601" y="5353"/>
                    <a:pt x="3584" y="5284"/>
                  </a:cubicBezTo>
                  <a:lnTo>
                    <a:pt x="3584" y="5284"/>
                  </a:lnTo>
                  <a:cubicBezTo>
                    <a:pt x="3737" y="5387"/>
                    <a:pt x="3896" y="5472"/>
                    <a:pt x="4061" y="5546"/>
                  </a:cubicBezTo>
                  <a:cubicBezTo>
                    <a:pt x="4082" y="5556"/>
                    <a:pt x="4102" y="5561"/>
                    <a:pt x="4121" y="5561"/>
                  </a:cubicBezTo>
                  <a:cubicBezTo>
                    <a:pt x="4248" y="5561"/>
                    <a:pt x="4323" y="5359"/>
                    <a:pt x="4180" y="5290"/>
                  </a:cubicBezTo>
                  <a:cubicBezTo>
                    <a:pt x="4021" y="5222"/>
                    <a:pt x="3868" y="5137"/>
                    <a:pt x="3726" y="5040"/>
                  </a:cubicBezTo>
                  <a:cubicBezTo>
                    <a:pt x="3692" y="5017"/>
                    <a:pt x="3658" y="4989"/>
                    <a:pt x="3629" y="4955"/>
                  </a:cubicBezTo>
                  <a:cubicBezTo>
                    <a:pt x="3669" y="4870"/>
                    <a:pt x="3618" y="4773"/>
                    <a:pt x="3527" y="4762"/>
                  </a:cubicBezTo>
                  <a:cubicBezTo>
                    <a:pt x="3504" y="4688"/>
                    <a:pt x="3499" y="4614"/>
                    <a:pt x="3504" y="4540"/>
                  </a:cubicBezTo>
                  <a:cubicBezTo>
                    <a:pt x="3550" y="4495"/>
                    <a:pt x="3561" y="4427"/>
                    <a:pt x="3533" y="4376"/>
                  </a:cubicBezTo>
                  <a:cubicBezTo>
                    <a:pt x="3550" y="4296"/>
                    <a:pt x="3578" y="4222"/>
                    <a:pt x="3606" y="4154"/>
                  </a:cubicBezTo>
                  <a:cubicBezTo>
                    <a:pt x="3729" y="3849"/>
                    <a:pt x="3944" y="3723"/>
                    <a:pt x="4173" y="3723"/>
                  </a:cubicBezTo>
                  <a:cubicBezTo>
                    <a:pt x="4230" y="3723"/>
                    <a:pt x="4287" y="3731"/>
                    <a:pt x="4345" y="3745"/>
                  </a:cubicBezTo>
                  <a:cubicBezTo>
                    <a:pt x="4345" y="3791"/>
                    <a:pt x="4350" y="3830"/>
                    <a:pt x="4350" y="3876"/>
                  </a:cubicBezTo>
                  <a:cubicBezTo>
                    <a:pt x="4353" y="3960"/>
                    <a:pt x="4415" y="4000"/>
                    <a:pt x="4479" y="4000"/>
                  </a:cubicBezTo>
                  <a:cubicBezTo>
                    <a:pt x="4545" y="4000"/>
                    <a:pt x="4614" y="3959"/>
                    <a:pt x="4629" y="3882"/>
                  </a:cubicBezTo>
                  <a:cubicBezTo>
                    <a:pt x="4708" y="3944"/>
                    <a:pt x="4782" y="4012"/>
                    <a:pt x="4839" y="4097"/>
                  </a:cubicBezTo>
                  <a:cubicBezTo>
                    <a:pt x="5060" y="4381"/>
                    <a:pt x="5083" y="4841"/>
                    <a:pt x="5015" y="5176"/>
                  </a:cubicBezTo>
                  <a:cubicBezTo>
                    <a:pt x="4992" y="5296"/>
                    <a:pt x="4924" y="5409"/>
                    <a:pt x="4827" y="5489"/>
                  </a:cubicBezTo>
                  <a:cubicBezTo>
                    <a:pt x="4808" y="5478"/>
                    <a:pt x="4787" y="5474"/>
                    <a:pt x="4767" y="5474"/>
                  </a:cubicBezTo>
                  <a:cubicBezTo>
                    <a:pt x="4699" y="5474"/>
                    <a:pt x="4634" y="5528"/>
                    <a:pt x="4634" y="5602"/>
                  </a:cubicBezTo>
                  <a:cubicBezTo>
                    <a:pt x="4513" y="5648"/>
                    <a:pt x="4382" y="5673"/>
                    <a:pt x="4251" y="5673"/>
                  </a:cubicBezTo>
                  <a:cubicBezTo>
                    <a:pt x="4185" y="5673"/>
                    <a:pt x="4119" y="5667"/>
                    <a:pt x="4055" y="5654"/>
                  </a:cubicBezTo>
                  <a:cubicBezTo>
                    <a:pt x="4033" y="5597"/>
                    <a:pt x="3978" y="5566"/>
                    <a:pt x="3922" y="5566"/>
                  </a:cubicBezTo>
                  <a:cubicBezTo>
                    <a:pt x="3893" y="5566"/>
                    <a:pt x="3864" y="5574"/>
                    <a:pt x="3839" y="5591"/>
                  </a:cubicBezTo>
                  <a:cubicBezTo>
                    <a:pt x="3828" y="5585"/>
                    <a:pt x="3811" y="5585"/>
                    <a:pt x="3800" y="5580"/>
                  </a:cubicBezTo>
                  <a:cubicBezTo>
                    <a:pt x="3777" y="5568"/>
                    <a:pt x="3754" y="5563"/>
                    <a:pt x="3734" y="5563"/>
                  </a:cubicBezTo>
                  <a:cubicBezTo>
                    <a:pt x="3607" y="5563"/>
                    <a:pt x="3538" y="5762"/>
                    <a:pt x="3675" y="5835"/>
                  </a:cubicBezTo>
                  <a:cubicBezTo>
                    <a:pt x="3686" y="5841"/>
                    <a:pt x="3703" y="5841"/>
                    <a:pt x="3714" y="5847"/>
                  </a:cubicBezTo>
                  <a:cubicBezTo>
                    <a:pt x="3391" y="6664"/>
                    <a:pt x="3362" y="7539"/>
                    <a:pt x="3317" y="8414"/>
                  </a:cubicBezTo>
                  <a:cubicBezTo>
                    <a:pt x="3310" y="8517"/>
                    <a:pt x="3398" y="8578"/>
                    <a:pt x="3476" y="8578"/>
                  </a:cubicBezTo>
                  <a:cubicBezTo>
                    <a:pt x="3536" y="8578"/>
                    <a:pt x="3590" y="8543"/>
                    <a:pt x="3595" y="8465"/>
                  </a:cubicBezTo>
                  <a:cubicBezTo>
                    <a:pt x="3635" y="7602"/>
                    <a:pt x="3658" y="6738"/>
                    <a:pt x="3987" y="5932"/>
                  </a:cubicBezTo>
                  <a:cubicBezTo>
                    <a:pt x="4044" y="5943"/>
                    <a:pt x="4101" y="5949"/>
                    <a:pt x="4163" y="5955"/>
                  </a:cubicBezTo>
                  <a:lnTo>
                    <a:pt x="4163" y="8402"/>
                  </a:lnTo>
                  <a:cubicBezTo>
                    <a:pt x="4163" y="8490"/>
                    <a:pt x="4225" y="8530"/>
                    <a:pt x="4290" y="8530"/>
                  </a:cubicBezTo>
                  <a:cubicBezTo>
                    <a:pt x="4366" y="8530"/>
                    <a:pt x="4447" y="8477"/>
                    <a:pt x="4447" y="8380"/>
                  </a:cubicBezTo>
                  <a:lnTo>
                    <a:pt x="4447" y="5937"/>
                  </a:lnTo>
                  <a:cubicBezTo>
                    <a:pt x="4526" y="5926"/>
                    <a:pt x="4612" y="5903"/>
                    <a:pt x="4691" y="5875"/>
                  </a:cubicBezTo>
                  <a:cubicBezTo>
                    <a:pt x="4771" y="6221"/>
                    <a:pt x="4884" y="6557"/>
                    <a:pt x="4958" y="6909"/>
                  </a:cubicBezTo>
                  <a:cubicBezTo>
                    <a:pt x="5072" y="7465"/>
                    <a:pt x="5089" y="8033"/>
                    <a:pt x="5015" y="8595"/>
                  </a:cubicBezTo>
                  <a:cubicBezTo>
                    <a:pt x="5002" y="8699"/>
                    <a:pt x="5087" y="8760"/>
                    <a:pt x="5166" y="8760"/>
                  </a:cubicBezTo>
                  <a:cubicBezTo>
                    <a:pt x="5226" y="8760"/>
                    <a:pt x="5283" y="8725"/>
                    <a:pt x="5293" y="8647"/>
                  </a:cubicBezTo>
                  <a:cubicBezTo>
                    <a:pt x="5356" y="8130"/>
                    <a:pt x="5350" y="7607"/>
                    <a:pt x="5276" y="7090"/>
                  </a:cubicBezTo>
                  <a:cubicBezTo>
                    <a:pt x="5214" y="6630"/>
                    <a:pt x="5043" y="6193"/>
                    <a:pt x="4947" y="5744"/>
                  </a:cubicBezTo>
                  <a:cubicBezTo>
                    <a:pt x="5066" y="5659"/>
                    <a:pt x="5163" y="5546"/>
                    <a:pt x="5225" y="5421"/>
                  </a:cubicBezTo>
                  <a:cubicBezTo>
                    <a:pt x="5259" y="5358"/>
                    <a:pt x="5282" y="5296"/>
                    <a:pt x="5299" y="5233"/>
                  </a:cubicBezTo>
                  <a:cubicBezTo>
                    <a:pt x="5782" y="5250"/>
                    <a:pt x="6208" y="5489"/>
                    <a:pt x="6668" y="5631"/>
                  </a:cubicBezTo>
                  <a:cubicBezTo>
                    <a:pt x="7247" y="5818"/>
                    <a:pt x="7838" y="5960"/>
                    <a:pt x="8428" y="6125"/>
                  </a:cubicBezTo>
                  <a:cubicBezTo>
                    <a:pt x="8441" y="6128"/>
                    <a:pt x="8453" y="6130"/>
                    <a:pt x="8465" y="6130"/>
                  </a:cubicBezTo>
                  <a:cubicBezTo>
                    <a:pt x="8605" y="6130"/>
                    <a:pt x="8637" y="5889"/>
                    <a:pt x="8474" y="5847"/>
                  </a:cubicBezTo>
                  <a:cubicBezTo>
                    <a:pt x="7826" y="5665"/>
                    <a:pt x="7167" y="5512"/>
                    <a:pt x="6531" y="5290"/>
                  </a:cubicBezTo>
                  <a:cubicBezTo>
                    <a:pt x="6122" y="5148"/>
                    <a:pt x="5765" y="4978"/>
                    <a:pt x="5344" y="4949"/>
                  </a:cubicBezTo>
                  <a:lnTo>
                    <a:pt x="5344" y="4927"/>
                  </a:lnTo>
                  <a:cubicBezTo>
                    <a:pt x="5481" y="4966"/>
                    <a:pt x="5624" y="4979"/>
                    <a:pt x="5768" y="4979"/>
                  </a:cubicBezTo>
                  <a:cubicBezTo>
                    <a:pt x="5935" y="4979"/>
                    <a:pt x="6105" y="4961"/>
                    <a:pt x="6270" y="4949"/>
                  </a:cubicBezTo>
                  <a:cubicBezTo>
                    <a:pt x="6309" y="4947"/>
                    <a:pt x="6349" y="4946"/>
                    <a:pt x="6388" y="4946"/>
                  </a:cubicBezTo>
                  <a:cubicBezTo>
                    <a:pt x="7017" y="4946"/>
                    <a:pt x="7717" y="5228"/>
                    <a:pt x="8332" y="5318"/>
                  </a:cubicBezTo>
                  <a:cubicBezTo>
                    <a:pt x="8340" y="5320"/>
                    <a:pt x="8348" y="5320"/>
                    <a:pt x="8356" y="5320"/>
                  </a:cubicBezTo>
                  <a:cubicBezTo>
                    <a:pt x="8512" y="5320"/>
                    <a:pt x="8550" y="5067"/>
                    <a:pt x="8377" y="5040"/>
                  </a:cubicBezTo>
                  <a:cubicBezTo>
                    <a:pt x="7786" y="4949"/>
                    <a:pt x="7207" y="4807"/>
                    <a:pt x="6622" y="4699"/>
                  </a:cubicBezTo>
                  <a:cubicBezTo>
                    <a:pt x="6538" y="4684"/>
                    <a:pt x="6451" y="4679"/>
                    <a:pt x="6364" y="4679"/>
                  </a:cubicBezTo>
                  <a:cubicBezTo>
                    <a:pt x="6174" y="4679"/>
                    <a:pt x="5979" y="4703"/>
                    <a:pt x="5790" y="4703"/>
                  </a:cubicBezTo>
                  <a:cubicBezTo>
                    <a:pt x="5638" y="4703"/>
                    <a:pt x="5489" y="4688"/>
                    <a:pt x="5350" y="4631"/>
                  </a:cubicBezTo>
                  <a:lnTo>
                    <a:pt x="5344" y="4631"/>
                  </a:lnTo>
                  <a:cubicBezTo>
                    <a:pt x="5759" y="4376"/>
                    <a:pt x="6298" y="4438"/>
                    <a:pt x="6770" y="4415"/>
                  </a:cubicBezTo>
                  <a:cubicBezTo>
                    <a:pt x="6813" y="4414"/>
                    <a:pt x="6857" y="4414"/>
                    <a:pt x="6900" y="4414"/>
                  </a:cubicBezTo>
                  <a:cubicBezTo>
                    <a:pt x="7520" y="4414"/>
                    <a:pt x="8134" y="4527"/>
                    <a:pt x="8718" y="4745"/>
                  </a:cubicBezTo>
                  <a:cubicBezTo>
                    <a:pt x="8735" y="4750"/>
                    <a:pt x="8752" y="4753"/>
                    <a:pt x="8768" y="4753"/>
                  </a:cubicBezTo>
                  <a:cubicBezTo>
                    <a:pt x="8915" y="4753"/>
                    <a:pt x="8996" y="4540"/>
                    <a:pt x="8843" y="4489"/>
                  </a:cubicBezTo>
                  <a:cubicBezTo>
                    <a:pt x="8188" y="4251"/>
                    <a:pt x="7490" y="4131"/>
                    <a:pt x="6790" y="4131"/>
                  </a:cubicBezTo>
                  <a:cubicBezTo>
                    <a:pt x="6774" y="4131"/>
                    <a:pt x="6758" y="4131"/>
                    <a:pt x="6741" y="4131"/>
                  </a:cubicBezTo>
                  <a:cubicBezTo>
                    <a:pt x="6685" y="4131"/>
                    <a:pt x="6627" y="4131"/>
                    <a:pt x="6569" y="4131"/>
                  </a:cubicBezTo>
                  <a:cubicBezTo>
                    <a:pt x="6194" y="4131"/>
                    <a:pt x="5802" y="4140"/>
                    <a:pt x="5452" y="4268"/>
                  </a:cubicBezTo>
                  <a:cubicBezTo>
                    <a:pt x="5827" y="3796"/>
                    <a:pt x="6406" y="3478"/>
                    <a:pt x="6844" y="3058"/>
                  </a:cubicBezTo>
                  <a:cubicBezTo>
                    <a:pt x="7326" y="2587"/>
                    <a:pt x="7724" y="2030"/>
                    <a:pt x="8014" y="1422"/>
                  </a:cubicBezTo>
                  <a:cubicBezTo>
                    <a:pt x="8066" y="1313"/>
                    <a:pt x="7972" y="1224"/>
                    <a:pt x="7879" y="1224"/>
                  </a:cubicBezTo>
                  <a:cubicBezTo>
                    <a:pt x="7832" y="1224"/>
                    <a:pt x="7785" y="1247"/>
                    <a:pt x="7758" y="1303"/>
                  </a:cubicBezTo>
                  <a:cubicBezTo>
                    <a:pt x="7468" y="1882"/>
                    <a:pt x="7088" y="2416"/>
                    <a:pt x="6628" y="2876"/>
                  </a:cubicBezTo>
                  <a:cubicBezTo>
                    <a:pt x="6264" y="3251"/>
                    <a:pt x="5793" y="3512"/>
                    <a:pt x="5430" y="3870"/>
                  </a:cubicBezTo>
                  <a:cubicBezTo>
                    <a:pt x="6049" y="2672"/>
                    <a:pt x="6929" y="1638"/>
                    <a:pt x="7667" y="508"/>
                  </a:cubicBezTo>
                  <a:cubicBezTo>
                    <a:pt x="7738" y="399"/>
                    <a:pt x="7640" y="269"/>
                    <a:pt x="7545" y="269"/>
                  </a:cubicBezTo>
                  <a:cubicBezTo>
                    <a:pt x="7511" y="269"/>
                    <a:pt x="7477" y="286"/>
                    <a:pt x="7451" y="326"/>
                  </a:cubicBezTo>
                  <a:cubicBezTo>
                    <a:pt x="6662" y="1530"/>
                    <a:pt x="5713" y="2626"/>
                    <a:pt x="5083" y="3933"/>
                  </a:cubicBezTo>
                  <a:cubicBezTo>
                    <a:pt x="5043" y="3876"/>
                    <a:pt x="4998" y="3819"/>
                    <a:pt x="4952" y="3774"/>
                  </a:cubicBezTo>
                  <a:cubicBezTo>
                    <a:pt x="5532" y="2535"/>
                    <a:pt x="5611" y="1229"/>
                    <a:pt x="6679" y="224"/>
                  </a:cubicBezTo>
                  <a:cubicBezTo>
                    <a:pt x="6779" y="129"/>
                    <a:pt x="6677" y="0"/>
                    <a:pt x="6565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1"/>
            <p:cNvSpPr/>
            <p:nvPr/>
          </p:nvSpPr>
          <p:spPr>
            <a:xfrm>
              <a:off x="3998575" y="3824975"/>
              <a:ext cx="93925" cy="68425"/>
            </a:xfrm>
            <a:custGeom>
              <a:avLst/>
              <a:gdLst/>
              <a:ahLst/>
              <a:cxnLst/>
              <a:rect l="l" t="t" r="r" b="b"/>
              <a:pathLst>
                <a:path w="3757" h="2737" extrusionOk="0">
                  <a:moveTo>
                    <a:pt x="1873" y="1"/>
                  </a:moveTo>
                  <a:cubicBezTo>
                    <a:pt x="545" y="1"/>
                    <a:pt x="1" y="2267"/>
                    <a:pt x="1723" y="2693"/>
                  </a:cubicBezTo>
                  <a:cubicBezTo>
                    <a:pt x="1841" y="2722"/>
                    <a:pt x="1955" y="2736"/>
                    <a:pt x="2062" y="2736"/>
                  </a:cubicBezTo>
                  <a:cubicBezTo>
                    <a:pt x="3324" y="2736"/>
                    <a:pt x="3757" y="838"/>
                    <a:pt x="2569" y="194"/>
                  </a:cubicBezTo>
                  <a:cubicBezTo>
                    <a:pt x="2321" y="59"/>
                    <a:pt x="2087" y="1"/>
                    <a:pt x="1873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1"/>
            <p:cNvSpPr/>
            <p:nvPr/>
          </p:nvSpPr>
          <p:spPr>
            <a:xfrm>
              <a:off x="3442725" y="3496925"/>
              <a:ext cx="475550" cy="436500"/>
            </a:xfrm>
            <a:custGeom>
              <a:avLst/>
              <a:gdLst/>
              <a:ahLst/>
              <a:cxnLst/>
              <a:rect l="l" t="t" r="r" b="b"/>
              <a:pathLst>
                <a:path w="19022" h="17460" extrusionOk="0">
                  <a:moveTo>
                    <a:pt x="5982" y="0"/>
                  </a:moveTo>
                  <a:cubicBezTo>
                    <a:pt x="5113" y="0"/>
                    <a:pt x="4341" y="176"/>
                    <a:pt x="3738" y="560"/>
                  </a:cubicBezTo>
                  <a:cubicBezTo>
                    <a:pt x="489" y="2627"/>
                    <a:pt x="1" y="11379"/>
                    <a:pt x="5504" y="15469"/>
                  </a:cubicBezTo>
                  <a:cubicBezTo>
                    <a:pt x="7545" y="16983"/>
                    <a:pt x="9372" y="17459"/>
                    <a:pt x="10864" y="17459"/>
                  </a:cubicBezTo>
                  <a:cubicBezTo>
                    <a:pt x="13395" y="17459"/>
                    <a:pt x="14960" y="16088"/>
                    <a:pt x="14960" y="16088"/>
                  </a:cubicBezTo>
                  <a:cubicBezTo>
                    <a:pt x="16340" y="15275"/>
                    <a:pt x="19021" y="11493"/>
                    <a:pt x="17215" y="7358"/>
                  </a:cubicBezTo>
                  <a:cubicBezTo>
                    <a:pt x="15481" y="3372"/>
                    <a:pt x="9790" y="0"/>
                    <a:pt x="5982" y="0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1"/>
            <p:cNvSpPr/>
            <p:nvPr/>
          </p:nvSpPr>
          <p:spPr>
            <a:xfrm>
              <a:off x="3491475" y="3688550"/>
              <a:ext cx="63550" cy="49825"/>
            </a:xfrm>
            <a:custGeom>
              <a:avLst/>
              <a:gdLst/>
              <a:ahLst/>
              <a:cxnLst/>
              <a:rect l="l" t="t" r="r" b="b"/>
              <a:pathLst>
                <a:path w="2542" h="1993" extrusionOk="0">
                  <a:moveTo>
                    <a:pt x="1168" y="1"/>
                  </a:moveTo>
                  <a:cubicBezTo>
                    <a:pt x="1" y="1"/>
                    <a:pt x="57" y="1877"/>
                    <a:pt x="1282" y="1988"/>
                  </a:cubicBezTo>
                  <a:cubicBezTo>
                    <a:pt x="1316" y="1991"/>
                    <a:pt x="1348" y="1992"/>
                    <a:pt x="1380" y="1992"/>
                  </a:cubicBezTo>
                  <a:cubicBezTo>
                    <a:pt x="2542" y="1992"/>
                    <a:pt x="2498" y="111"/>
                    <a:pt x="1271" y="6"/>
                  </a:cubicBezTo>
                  <a:cubicBezTo>
                    <a:pt x="1235" y="3"/>
                    <a:pt x="1201" y="1"/>
                    <a:pt x="1168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1"/>
            <p:cNvSpPr/>
            <p:nvPr/>
          </p:nvSpPr>
          <p:spPr>
            <a:xfrm>
              <a:off x="3551975" y="3646525"/>
              <a:ext cx="63550" cy="49800"/>
            </a:xfrm>
            <a:custGeom>
              <a:avLst/>
              <a:gdLst/>
              <a:ahLst/>
              <a:cxnLst/>
              <a:rect l="l" t="t" r="r" b="b"/>
              <a:pathLst>
                <a:path w="2542" h="1992" extrusionOk="0">
                  <a:moveTo>
                    <a:pt x="1167" y="1"/>
                  </a:moveTo>
                  <a:cubicBezTo>
                    <a:pt x="0" y="1"/>
                    <a:pt x="56" y="1877"/>
                    <a:pt x="1282" y="1988"/>
                  </a:cubicBezTo>
                  <a:cubicBezTo>
                    <a:pt x="1315" y="1991"/>
                    <a:pt x="1348" y="1992"/>
                    <a:pt x="1379" y="1992"/>
                  </a:cubicBezTo>
                  <a:cubicBezTo>
                    <a:pt x="2541" y="1992"/>
                    <a:pt x="2498" y="116"/>
                    <a:pt x="1270" y="6"/>
                  </a:cubicBezTo>
                  <a:cubicBezTo>
                    <a:pt x="1235" y="2"/>
                    <a:pt x="1201" y="1"/>
                    <a:pt x="1167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1"/>
            <p:cNvSpPr/>
            <p:nvPr/>
          </p:nvSpPr>
          <p:spPr>
            <a:xfrm>
              <a:off x="3618000" y="3595575"/>
              <a:ext cx="63525" cy="49800"/>
            </a:xfrm>
            <a:custGeom>
              <a:avLst/>
              <a:gdLst/>
              <a:ahLst/>
              <a:cxnLst/>
              <a:rect l="l" t="t" r="r" b="b"/>
              <a:pathLst>
                <a:path w="2541" h="1992" extrusionOk="0">
                  <a:moveTo>
                    <a:pt x="1172" y="0"/>
                  </a:moveTo>
                  <a:cubicBezTo>
                    <a:pt x="0" y="0"/>
                    <a:pt x="54" y="1876"/>
                    <a:pt x="1282" y="1987"/>
                  </a:cubicBezTo>
                  <a:cubicBezTo>
                    <a:pt x="1317" y="1990"/>
                    <a:pt x="1351" y="1991"/>
                    <a:pt x="1384" y="1991"/>
                  </a:cubicBezTo>
                  <a:cubicBezTo>
                    <a:pt x="2541" y="1991"/>
                    <a:pt x="2496" y="115"/>
                    <a:pt x="1270" y="5"/>
                  </a:cubicBezTo>
                  <a:cubicBezTo>
                    <a:pt x="1236" y="2"/>
                    <a:pt x="1204" y="0"/>
                    <a:pt x="1172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1"/>
            <p:cNvSpPr/>
            <p:nvPr/>
          </p:nvSpPr>
          <p:spPr>
            <a:xfrm>
              <a:off x="3676925" y="3544025"/>
              <a:ext cx="63675" cy="49800"/>
            </a:xfrm>
            <a:custGeom>
              <a:avLst/>
              <a:gdLst/>
              <a:ahLst/>
              <a:cxnLst/>
              <a:rect l="l" t="t" r="r" b="b"/>
              <a:pathLst>
                <a:path w="2547" h="1992" extrusionOk="0">
                  <a:moveTo>
                    <a:pt x="1167" y="0"/>
                  </a:moveTo>
                  <a:cubicBezTo>
                    <a:pt x="0" y="0"/>
                    <a:pt x="56" y="1877"/>
                    <a:pt x="1282" y="1987"/>
                  </a:cubicBezTo>
                  <a:cubicBezTo>
                    <a:pt x="1315" y="1990"/>
                    <a:pt x="1348" y="1991"/>
                    <a:pt x="1380" y="1991"/>
                  </a:cubicBezTo>
                  <a:cubicBezTo>
                    <a:pt x="2546" y="1991"/>
                    <a:pt x="2498" y="116"/>
                    <a:pt x="1270" y="5"/>
                  </a:cubicBezTo>
                  <a:cubicBezTo>
                    <a:pt x="1235" y="2"/>
                    <a:pt x="1200" y="0"/>
                    <a:pt x="1167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1"/>
            <p:cNvSpPr/>
            <p:nvPr/>
          </p:nvSpPr>
          <p:spPr>
            <a:xfrm>
              <a:off x="3603500" y="3840350"/>
              <a:ext cx="63550" cy="49800"/>
            </a:xfrm>
            <a:custGeom>
              <a:avLst/>
              <a:gdLst/>
              <a:ahLst/>
              <a:cxnLst/>
              <a:rect l="l" t="t" r="r" b="b"/>
              <a:pathLst>
                <a:path w="2542" h="1992" extrusionOk="0">
                  <a:moveTo>
                    <a:pt x="1168" y="0"/>
                  </a:moveTo>
                  <a:cubicBezTo>
                    <a:pt x="1" y="0"/>
                    <a:pt x="57" y="1877"/>
                    <a:pt x="1282" y="1987"/>
                  </a:cubicBezTo>
                  <a:cubicBezTo>
                    <a:pt x="1316" y="1990"/>
                    <a:pt x="1348" y="1991"/>
                    <a:pt x="1380" y="1991"/>
                  </a:cubicBezTo>
                  <a:cubicBezTo>
                    <a:pt x="2542" y="1991"/>
                    <a:pt x="2498" y="116"/>
                    <a:pt x="1271" y="5"/>
                  </a:cubicBezTo>
                  <a:cubicBezTo>
                    <a:pt x="1236" y="2"/>
                    <a:pt x="1201" y="0"/>
                    <a:pt x="1168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1"/>
            <p:cNvSpPr/>
            <p:nvPr/>
          </p:nvSpPr>
          <p:spPr>
            <a:xfrm>
              <a:off x="3669525" y="3789525"/>
              <a:ext cx="63550" cy="49650"/>
            </a:xfrm>
            <a:custGeom>
              <a:avLst/>
              <a:gdLst/>
              <a:ahLst/>
              <a:cxnLst/>
              <a:rect l="l" t="t" r="r" b="b"/>
              <a:pathLst>
                <a:path w="2542" h="1986" extrusionOk="0">
                  <a:moveTo>
                    <a:pt x="1168" y="0"/>
                  </a:moveTo>
                  <a:cubicBezTo>
                    <a:pt x="1" y="0"/>
                    <a:pt x="57" y="1876"/>
                    <a:pt x="1282" y="1981"/>
                  </a:cubicBezTo>
                  <a:cubicBezTo>
                    <a:pt x="1317" y="1984"/>
                    <a:pt x="1351" y="1986"/>
                    <a:pt x="1385" y="1986"/>
                  </a:cubicBezTo>
                  <a:cubicBezTo>
                    <a:pt x="2541" y="1986"/>
                    <a:pt x="2497" y="110"/>
                    <a:pt x="1271" y="5"/>
                  </a:cubicBezTo>
                  <a:cubicBezTo>
                    <a:pt x="1235" y="2"/>
                    <a:pt x="1201" y="0"/>
                    <a:pt x="1168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1"/>
            <p:cNvSpPr/>
            <p:nvPr/>
          </p:nvSpPr>
          <p:spPr>
            <a:xfrm>
              <a:off x="3727325" y="3723500"/>
              <a:ext cx="63550" cy="49800"/>
            </a:xfrm>
            <a:custGeom>
              <a:avLst/>
              <a:gdLst/>
              <a:ahLst/>
              <a:cxnLst/>
              <a:rect l="l" t="t" r="r" b="b"/>
              <a:pathLst>
                <a:path w="2542" h="1992" extrusionOk="0">
                  <a:moveTo>
                    <a:pt x="1172" y="1"/>
                  </a:moveTo>
                  <a:cubicBezTo>
                    <a:pt x="0" y="1"/>
                    <a:pt x="54" y="1876"/>
                    <a:pt x="1282" y="1987"/>
                  </a:cubicBezTo>
                  <a:cubicBezTo>
                    <a:pt x="1317" y="1990"/>
                    <a:pt x="1351" y="1992"/>
                    <a:pt x="1384" y="1992"/>
                  </a:cubicBezTo>
                  <a:cubicBezTo>
                    <a:pt x="2541" y="1992"/>
                    <a:pt x="2496" y="115"/>
                    <a:pt x="1270" y="5"/>
                  </a:cubicBezTo>
                  <a:cubicBezTo>
                    <a:pt x="1237" y="2"/>
                    <a:pt x="1204" y="1"/>
                    <a:pt x="1172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1"/>
            <p:cNvSpPr/>
            <p:nvPr/>
          </p:nvSpPr>
          <p:spPr>
            <a:xfrm>
              <a:off x="3479775" y="3498000"/>
              <a:ext cx="151950" cy="116025"/>
            </a:xfrm>
            <a:custGeom>
              <a:avLst/>
              <a:gdLst/>
              <a:ahLst/>
              <a:cxnLst/>
              <a:rect l="l" t="t" r="r" b="b"/>
              <a:pathLst>
                <a:path w="6078" h="4641" extrusionOk="0">
                  <a:moveTo>
                    <a:pt x="5311" y="0"/>
                  </a:moveTo>
                  <a:cubicBezTo>
                    <a:pt x="3624" y="1289"/>
                    <a:pt x="1875" y="2505"/>
                    <a:pt x="183" y="3788"/>
                  </a:cubicBezTo>
                  <a:cubicBezTo>
                    <a:pt x="115" y="4067"/>
                    <a:pt x="52" y="4351"/>
                    <a:pt x="1" y="4640"/>
                  </a:cubicBezTo>
                  <a:cubicBezTo>
                    <a:pt x="1989" y="3090"/>
                    <a:pt x="4084" y="1670"/>
                    <a:pt x="6078" y="119"/>
                  </a:cubicBezTo>
                  <a:cubicBezTo>
                    <a:pt x="5817" y="68"/>
                    <a:pt x="5561" y="29"/>
                    <a:pt x="5311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1"/>
            <p:cNvSpPr/>
            <p:nvPr/>
          </p:nvSpPr>
          <p:spPr>
            <a:xfrm>
              <a:off x="3717900" y="3752300"/>
              <a:ext cx="170400" cy="181050"/>
            </a:xfrm>
            <a:custGeom>
              <a:avLst/>
              <a:gdLst/>
              <a:ahLst/>
              <a:cxnLst/>
              <a:rect l="l" t="t" r="r" b="b"/>
              <a:pathLst>
                <a:path w="6816" h="7242" extrusionOk="0">
                  <a:moveTo>
                    <a:pt x="6816" y="0"/>
                  </a:moveTo>
                  <a:cubicBezTo>
                    <a:pt x="4782" y="2630"/>
                    <a:pt x="2505" y="5060"/>
                    <a:pt x="0" y="7241"/>
                  </a:cubicBezTo>
                  <a:cubicBezTo>
                    <a:pt x="318" y="7236"/>
                    <a:pt x="636" y="7207"/>
                    <a:pt x="949" y="7156"/>
                  </a:cubicBezTo>
                  <a:cubicBezTo>
                    <a:pt x="3045" y="5282"/>
                    <a:pt x="4981" y="3232"/>
                    <a:pt x="6736" y="1039"/>
                  </a:cubicBezTo>
                  <a:cubicBezTo>
                    <a:pt x="6787" y="693"/>
                    <a:pt x="6816" y="347"/>
                    <a:pt x="6816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1"/>
            <p:cNvSpPr/>
            <p:nvPr/>
          </p:nvSpPr>
          <p:spPr>
            <a:xfrm>
              <a:off x="3475675" y="3505225"/>
              <a:ext cx="190150" cy="152375"/>
            </a:xfrm>
            <a:custGeom>
              <a:avLst/>
              <a:gdLst/>
              <a:ahLst/>
              <a:cxnLst/>
              <a:rect l="l" t="t" r="r" b="b"/>
              <a:pathLst>
                <a:path w="7606" h="6095" extrusionOk="0">
                  <a:moveTo>
                    <a:pt x="6963" y="1"/>
                  </a:moveTo>
                  <a:cubicBezTo>
                    <a:pt x="4743" y="1881"/>
                    <a:pt x="2408" y="3681"/>
                    <a:pt x="34" y="5379"/>
                  </a:cubicBezTo>
                  <a:cubicBezTo>
                    <a:pt x="17" y="5612"/>
                    <a:pt x="6" y="5851"/>
                    <a:pt x="0" y="6095"/>
                  </a:cubicBezTo>
                  <a:cubicBezTo>
                    <a:pt x="2613" y="4238"/>
                    <a:pt x="5180" y="2261"/>
                    <a:pt x="7605" y="194"/>
                  </a:cubicBezTo>
                  <a:cubicBezTo>
                    <a:pt x="7389" y="126"/>
                    <a:pt x="7173" y="58"/>
                    <a:pt x="6963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1"/>
            <p:cNvSpPr/>
            <p:nvPr/>
          </p:nvSpPr>
          <p:spPr>
            <a:xfrm>
              <a:off x="3673750" y="3719200"/>
              <a:ext cx="213975" cy="212875"/>
            </a:xfrm>
            <a:custGeom>
              <a:avLst/>
              <a:gdLst/>
              <a:ahLst/>
              <a:cxnLst/>
              <a:rect l="l" t="t" r="r" b="b"/>
              <a:pathLst>
                <a:path w="8559" h="8515" extrusionOk="0">
                  <a:moveTo>
                    <a:pt x="8457" y="1"/>
                  </a:moveTo>
                  <a:cubicBezTo>
                    <a:pt x="7241" y="1529"/>
                    <a:pt x="5941" y="2982"/>
                    <a:pt x="4555" y="4357"/>
                  </a:cubicBezTo>
                  <a:cubicBezTo>
                    <a:pt x="3192" y="5720"/>
                    <a:pt x="1658" y="7236"/>
                    <a:pt x="0" y="8384"/>
                  </a:cubicBezTo>
                  <a:cubicBezTo>
                    <a:pt x="261" y="8440"/>
                    <a:pt x="523" y="8486"/>
                    <a:pt x="784" y="8514"/>
                  </a:cubicBezTo>
                  <a:cubicBezTo>
                    <a:pt x="2289" y="7395"/>
                    <a:pt x="3680" y="6010"/>
                    <a:pt x="4953" y="4760"/>
                  </a:cubicBezTo>
                  <a:cubicBezTo>
                    <a:pt x="6230" y="3505"/>
                    <a:pt x="7434" y="2176"/>
                    <a:pt x="8559" y="779"/>
                  </a:cubicBezTo>
                  <a:cubicBezTo>
                    <a:pt x="8536" y="518"/>
                    <a:pt x="8502" y="256"/>
                    <a:pt x="8457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1"/>
            <p:cNvSpPr/>
            <p:nvPr/>
          </p:nvSpPr>
          <p:spPr>
            <a:xfrm>
              <a:off x="3514850" y="3573250"/>
              <a:ext cx="279450" cy="248925"/>
            </a:xfrm>
            <a:custGeom>
              <a:avLst/>
              <a:gdLst/>
              <a:ahLst/>
              <a:cxnLst/>
              <a:rect l="l" t="t" r="r" b="b"/>
              <a:pathLst>
                <a:path w="11178" h="9957" extrusionOk="0">
                  <a:moveTo>
                    <a:pt x="10735" y="0"/>
                  </a:moveTo>
                  <a:cubicBezTo>
                    <a:pt x="7236" y="3289"/>
                    <a:pt x="3920" y="6668"/>
                    <a:pt x="1" y="9479"/>
                  </a:cubicBezTo>
                  <a:cubicBezTo>
                    <a:pt x="97" y="9638"/>
                    <a:pt x="194" y="9797"/>
                    <a:pt x="302" y="9956"/>
                  </a:cubicBezTo>
                  <a:cubicBezTo>
                    <a:pt x="4266" y="7111"/>
                    <a:pt x="7634" y="3686"/>
                    <a:pt x="11178" y="358"/>
                  </a:cubicBezTo>
                  <a:cubicBezTo>
                    <a:pt x="11036" y="233"/>
                    <a:pt x="10883" y="114"/>
                    <a:pt x="10735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1"/>
            <p:cNvSpPr/>
            <p:nvPr/>
          </p:nvSpPr>
          <p:spPr>
            <a:xfrm>
              <a:off x="3534725" y="3592125"/>
              <a:ext cx="279475" cy="257300"/>
            </a:xfrm>
            <a:custGeom>
              <a:avLst/>
              <a:gdLst/>
              <a:ahLst/>
              <a:cxnLst/>
              <a:rect l="l" t="t" r="r" b="b"/>
              <a:pathLst>
                <a:path w="11179" h="10292" extrusionOk="0">
                  <a:moveTo>
                    <a:pt x="10843" y="1"/>
                  </a:moveTo>
                  <a:cubicBezTo>
                    <a:pt x="9417" y="1642"/>
                    <a:pt x="7878" y="3215"/>
                    <a:pt x="6368" y="4675"/>
                  </a:cubicBezTo>
                  <a:cubicBezTo>
                    <a:pt x="5135" y="5868"/>
                    <a:pt x="3800" y="6958"/>
                    <a:pt x="2449" y="8003"/>
                  </a:cubicBezTo>
                  <a:cubicBezTo>
                    <a:pt x="1779" y="8520"/>
                    <a:pt x="1097" y="9025"/>
                    <a:pt x="421" y="9542"/>
                  </a:cubicBezTo>
                  <a:cubicBezTo>
                    <a:pt x="279" y="9650"/>
                    <a:pt x="137" y="9764"/>
                    <a:pt x="1" y="9889"/>
                  </a:cubicBezTo>
                  <a:cubicBezTo>
                    <a:pt x="109" y="10025"/>
                    <a:pt x="222" y="10161"/>
                    <a:pt x="342" y="10292"/>
                  </a:cubicBezTo>
                  <a:cubicBezTo>
                    <a:pt x="995" y="9752"/>
                    <a:pt x="1710" y="9270"/>
                    <a:pt x="2381" y="8758"/>
                  </a:cubicBezTo>
                  <a:cubicBezTo>
                    <a:pt x="3908" y="7611"/>
                    <a:pt x="5374" y="6384"/>
                    <a:pt x="6765" y="5078"/>
                  </a:cubicBezTo>
                  <a:cubicBezTo>
                    <a:pt x="8168" y="3760"/>
                    <a:pt x="9446" y="2318"/>
                    <a:pt x="10695" y="858"/>
                  </a:cubicBezTo>
                  <a:cubicBezTo>
                    <a:pt x="10854" y="676"/>
                    <a:pt x="11013" y="489"/>
                    <a:pt x="11178" y="307"/>
                  </a:cubicBezTo>
                  <a:cubicBezTo>
                    <a:pt x="11064" y="205"/>
                    <a:pt x="10957" y="103"/>
                    <a:pt x="10843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1"/>
            <p:cNvSpPr/>
            <p:nvPr/>
          </p:nvSpPr>
          <p:spPr>
            <a:xfrm>
              <a:off x="3789075" y="3667425"/>
              <a:ext cx="63550" cy="49800"/>
            </a:xfrm>
            <a:custGeom>
              <a:avLst/>
              <a:gdLst/>
              <a:ahLst/>
              <a:cxnLst/>
              <a:rect l="l" t="t" r="r" b="b"/>
              <a:pathLst>
                <a:path w="2542" h="1992" extrusionOk="0">
                  <a:moveTo>
                    <a:pt x="1172" y="0"/>
                  </a:moveTo>
                  <a:cubicBezTo>
                    <a:pt x="1" y="0"/>
                    <a:pt x="55" y="1876"/>
                    <a:pt x="1282" y="1987"/>
                  </a:cubicBezTo>
                  <a:cubicBezTo>
                    <a:pt x="1317" y="1990"/>
                    <a:pt x="1352" y="1991"/>
                    <a:pt x="1385" y="1991"/>
                  </a:cubicBezTo>
                  <a:cubicBezTo>
                    <a:pt x="2542" y="1991"/>
                    <a:pt x="2502" y="115"/>
                    <a:pt x="1271" y="4"/>
                  </a:cubicBezTo>
                  <a:cubicBezTo>
                    <a:pt x="1237" y="2"/>
                    <a:pt x="1204" y="0"/>
                    <a:pt x="1172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1"/>
            <p:cNvSpPr/>
            <p:nvPr/>
          </p:nvSpPr>
          <p:spPr>
            <a:xfrm>
              <a:off x="3691575" y="3612050"/>
              <a:ext cx="273125" cy="224575"/>
            </a:xfrm>
            <a:custGeom>
              <a:avLst/>
              <a:gdLst/>
              <a:ahLst/>
              <a:cxnLst/>
              <a:rect l="l" t="t" r="r" b="b"/>
              <a:pathLst>
                <a:path w="10925" h="8983" extrusionOk="0">
                  <a:moveTo>
                    <a:pt x="6758" y="0"/>
                  </a:moveTo>
                  <a:cubicBezTo>
                    <a:pt x="5293" y="0"/>
                    <a:pt x="5131" y="3605"/>
                    <a:pt x="5131" y="3605"/>
                  </a:cubicBezTo>
                  <a:cubicBezTo>
                    <a:pt x="5131" y="3605"/>
                    <a:pt x="4890" y="137"/>
                    <a:pt x="3435" y="137"/>
                  </a:cubicBezTo>
                  <a:cubicBezTo>
                    <a:pt x="3218" y="137"/>
                    <a:pt x="2974" y="214"/>
                    <a:pt x="2700" y="391"/>
                  </a:cubicBezTo>
                  <a:cubicBezTo>
                    <a:pt x="588" y="1748"/>
                    <a:pt x="4336" y="4020"/>
                    <a:pt x="4336" y="4020"/>
                  </a:cubicBezTo>
                  <a:cubicBezTo>
                    <a:pt x="4336" y="4020"/>
                    <a:pt x="3125" y="3711"/>
                    <a:pt x="2060" y="3711"/>
                  </a:cubicBezTo>
                  <a:cubicBezTo>
                    <a:pt x="951" y="3711"/>
                    <a:pt x="0" y="4045"/>
                    <a:pt x="730" y="5406"/>
                  </a:cubicBezTo>
                  <a:cubicBezTo>
                    <a:pt x="1025" y="5958"/>
                    <a:pt x="1513" y="6151"/>
                    <a:pt x="2050" y="6151"/>
                  </a:cubicBezTo>
                  <a:cubicBezTo>
                    <a:pt x="3298" y="6151"/>
                    <a:pt x="4813" y="5110"/>
                    <a:pt x="4813" y="5110"/>
                  </a:cubicBezTo>
                  <a:lnTo>
                    <a:pt x="4813" y="5110"/>
                  </a:lnTo>
                  <a:cubicBezTo>
                    <a:pt x="4813" y="5111"/>
                    <a:pt x="2275" y="8183"/>
                    <a:pt x="4319" y="8898"/>
                  </a:cubicBezTo>
                  <a:cubicBezTo>
                    <a:pt x="4486" y="8956"/>
                    <a:pt x="4637" y="8983"/>
                    <a:pt x="4773" y="8983"/>
                  </a:cubicBezTo>
                  <a:cubicBezTo>
                    <a:pt x="6317" y="8983"/>
                    <a:pt x="6063" y="5605"/>
                    <a:pt x="6063" y="5604"/>
                  </a:cubicBezTo>
                  <a:lnTo>
                    <a:pt x="6063" y="5604"/>
                  </a:lnTo>
                  <a:cubicBezTo>
                    <a:pt x="6063" y="5605"/>
                    <a:pt x="6965" y="8460"/>
                    <a:pt x="8227" y="8460"/>
                  </a:cubicBezTo>
                  <a:cubicBezTo>
                    <a:pt x="8507" y="8460"/>
                    <a:pt x="8804" y="8320"/>
                    <a:pt x="9113" y="7978"/>
                  </a:cubicBezTo>
                  <a:cubicBezTo>
                    <a:pt x="10555" y="6382"/>
                    <a:pt x="7079" y="5099"/>
                    <a:pt x="7079" y="5099"/>
                  </a:cubicBezTo>
                  <a:cubicBezTo>
                    <a:pt x="7079" y="5099"/>
                    <a:pt x="10924" y="4980"/>
                    <a:pt x="9874" y="2935"/>
                  </a:cubicBezTo>
                  <a:cubicBezTo>
                    <a:pt x="9622" y="2446"/>
                    <a:pt x="9294" y="2260"/>
                    <a:pt x="8943" y="2260"/>
                  </a:cubicBezTo>
                  <a:cubicBezTo>
                    <a:pt x="8040" y="2260"/>
                    <a:pt x="6975" y="3485"/>
                    <a:pt x="6602" y="3951"/>
                  </a:cubicBezTo>
                  <a:lnTo>
                    <a:pt x="6602" y="3951"/>
                  </a:lnTo>
                  <a:cubicBezTo>
                    <a:pt x="7116" y="3266"/>
                    <a:pt x="8819" y="794"/>
                    <a:pt x="7204" y="101"/>
                  </a:cubicBezTo>
                  <a:cubicBezTo>
                    <a:pt x="7043" y="32"/>
                    <a:pt x="6895" y="0"/>
                    <a:pt x="6758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1"/>
            <p:cNvSpPr/>
            <p:nvPr/>
          </p:nvSpPr>
          <p:spPr>
            <a:xfrm>
              <a:off x="3783575" y="3692700"/>
              <a:ext cx="83825" cy="61975"/>
            </a:xfrm>
            <a:custGeom>
              <a:avLst/>
              <a:gdLst/>
              <a:ahLst/>
              <a:cxnLst/>
              <a:rect l="l" t="t" r="r" b="b"/>
              <a:pathLst>
                <a:path w="3353" h="2479" extrusionOk="0">
                  <a:moveTo>
                    <a:pt x="1791" y="1"/>
                  </a:moveTo>
                  <a:cubicBezTo>
                    <a:pt x="821" y="1"/>
                    <a:pt x="1" y="1440"/>
                    <a:pt x="1150" y="2259"/>
                  </a:cubicBezTo>
                  <a:cubicBezTo>
                    <a:pt x="1367" y="2412"/>
                    <a:pt x="1586" y="2478"/>
                    <a:pt x="1793" y="2478"/>
                  </a:cubicBezTo>
                  <a:cubicBezTo>
                    <a:pt x="2680" y="2478"/>
                    <a:pt x="3352" y="1269"/>
                    <a:pt x="2667" y="459"/>
                  </a:cubicBezTo>
                  <a:cubicBezTo>
                    <a:pt x="2395" y="134"/>
                    <a:pt x="2086" y="1"/>
                    <a:pt x="1791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1"/>
            <p:cNvSpPr/>
            <p:nvPr/>
          </p:nvSpPr>
          <p:spPr>
            <a:xfrm>
              <a:off x="3979475" y="3155288"/>
              <a:ext cx="32200" cy="20000"/>
            </a:xfrm>
            <a:custGeom>
              <a:avLst/>
              <a:gdLst/>
              <a:ahLst/>
              <a:cxnLst/>
              <a:rect l="l" t="t" r="r" b="b"/>
              <a:pathLst>
                <a:path w="1288" h="800" extrusionOk="0">
                  <a:moveTo>
                    <a:pt x="966" y="1"/>
                  </a:moveTo>
                  <a:cubicBezTo>
                    <a:pt x="935" y="1"/>
                    <a:pt x="904" y="4"/>
                    <a:pt x="873" y="11"/>
                  </a:cubicBezTo>
                  <a:cubicBezTo>
                    <a:pt x="645" y="62"/>
                    <a:pt x="435" y="153"/>
                    <a:pt x="242" y="284"/>
                  </a:cubicBezTo>
                  <a:cubicBezTo>
                    <a:pt x="0" y="456"/>
                    <a:pt x="174" y="800"/>
                    <a:pt x="407" y="800"/>
                  </a:cubicBezTo>
                  <a:cubicBezTo>
                    <a:pt x="458" y="800"/>
                    <a:pt x="512" y="783"/>
                    <a:pt x="566" y="744"/>
                  </a:cubicBezTo>
                  <a:cubicBezTo>
                    <a:pt x="719" y="647"/>
                    <a:pt x="890" y="579"/>
                    <a:pt x="1071" y="545"/>
                  </a:cubicBezTo>
                  <a:cubicBezTo>
                    <a:pt x="1219" y="505"/>
                    <a:pt x="1287" y="318"/>
                    <a:pt x="1236" y="182"/>
                  </a:cubicBezTo>
                  <a:cubicBezTo>
                    <a:pt x="1191" y="55"/>
                    <a:pt x="1085" y="1"/>
                    <a:pt x="966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1" name="Google Shape;1801;p51"/>
          <p:cNvSpPr txBox="1">
            <a:spLocks noGrp="1"/>
          </p:cNvSpPr>
          <p:nvPr>
            <p:ph type="ctrTitle" idx="4294967295"/>
          </p:nvPr>
        </p:nvSpPr>
        <p:spPr>
          <a:xfrm flipH="1">
            <a:off x="6705329" y="276260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rgbClr val="2E8FBC"/>
                </a:solidFill>
              </a:rPr>
              <a:t>Велика Събота</a:t>
            </a:r>
            <a:endParaRPr sz="1800" dirty="0">
              <a:solidFill>
                <a:srgbClr val="2E8FBC"/>
              </a:solidFill>
            </a:endParaRPr>
          </a:p>
        </p:txBody>
      </p:sp>
      <p:sp>
        <p:nvSpPr>
          <p:cNvPr id="1802" name="Google Shape;1802;p51"/>
          <p:cNvSpPr txBox="1">
            <a:spLocks noGrp="1"/>
          </p:cNvSpPr>
          <p:nvPr>
            <p:ph type="subTitle" idx="4294967295"/>
          </p:nvPr>
        </p:nvSpPr>
        <p:spPr>
          <a:xfrm flipH="1">
            <a:off x="6434245" y="3172390"/>
            <a:ext cx="2792753" cy="18898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ru-RU" sz="1400" dirty="0" err="1"/>
              <a:t>Сутринта</a:t>
            </a:r>
            <a:r>
              <a:rPr lang="ru-RU" sz="1400" dirty="0"/>
              <a:t> след </a:t>
            </a:r>
            <a:r>
              <a:rPr lang="ru-RU" sz="1400" dirty="0" err="1"/>
              <a:t>литургията</a:t>
            </a:r>
            <a:r>
              <a:rPr lang="ru-RU" sz="1400" dirty="0"/>
              <a:t> на </a:t>
            </a:r>
            <a:r>
              <a:rPr lang="ru-RU" sz="1400" dirty="0" err="1"/>
              <a:t>някои</a:t>
            </a:r>
            <a:r>
              <a:rPr lang="ru-RU" sz="1400" dirty="0"/>
              <a:t> места </a:t>
            </a:r>
            <a:r>
              <a:rPr lang="ru-RU" sz="1400" dirty="0" err="1"/>
              <a:t>има</a:t>
            </a:r>
            <a:r>
              <a:rPr lang="ru-RU" sz="1400" dirty="0"/>
              <a:t> </a:t>
            </a:r>
            <a:r>
              <a:rPr lang="ru-RU" sz="1400" dirty="0" err="1"/>
              <a:t>обичай</a:t>
            </a:r>
            <a:r>
              <a:rPr lang="ru-RU" sz="1400" dirty="0"/>
              <a:t> </a:t>
            </a:r>
            <a:r>
              <a:rPr lang="ru-RU" sz="1400" dirty="0" err="1"/>
              <a:t>свещеникът</a:t>
            </a:r>
            <a:r>
              <a:rPr lang="ru-RU" sz="1400" dirty="0"/>
              <a:t> да </a:t>
            </a:r>
            <a:r>
              <a:rPr lang="ru-RU" sz="1400" dirty="0" err="1"/>
              <a:t>раздава</a:t>
            </a:r>
            <a:r>
              <a:rPr lang="ru-RU" sz="1400" dirty="0"/>
              <a:t> цветя на </a:t>
            </a:r>
            <a:r>
              <a:rPr lang="ru-RU" sz="1400" dirty="0" err="1"/>
              <a:t>вярващите</a:t>
            </a:r>
            <a:r>
              <a:rPr lang="ru-RU" sz="1400" dirty="0"/>
              <a:t> </a:t>
            </a:r>
            <a:r>
              <a:rPr lang="ru-RU" sz="1400" dirty="0" err="1"/>
              <a:t>като</a:t>
            </a:r>
            <a:r>
              <a:rPr lang="ru-RU" sz="1400" dirty="0"/>
              <a:t> </a:t>
            </a:r>
            <a:r>
              <a:rPr lang="ru-RU" sz="1400" dirty="0" err="1"/>
              <a:t>израз</a:t>
            </a:r>
            <a:r>
              <a:rPr lang="ru-RU" sz="1400" dirty="0"/>
              <a:t> на радостно предчувствие за </a:t>
            </a:r>
            <a:r>
              <a:rPr lang="ru-RU" sz="1400" dirty="0" err="1"/>
              <a:t>Възкресението</a:t>
            </a:r>
            <a:endParaRPr sz="1400" dirty="0"/>
          </a:p>
        </p:txBody>
      </p:sp>
      <p:sp>
        <p:nvSpPr>
          <p:cNvPr id="1803" name="Google Shape;1803;p51"/>
          <p:cNvSpPr txBox="1">
            <a:spLocks noGrp="1"/>
          </p:cNvSpPr>
          <p:nvPr>
            <p:ph type="ctrTitle" idx="4294967295"/>
          </p:nvPr>
        </p:nvSpPr>
        <p:spPr>
          <a:xfrm flipH="1">
            <a:off x="1039299" y="287664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rgbClr val="2E8FBC"/>
                </a:solidFill>
              </a:rPr>
              <a:t>Велики Четвъртък</a:t>
            </a:r>
            <a:endParaRPr sz="1800" dirty="0">
              <a:solidFill>
                <a:srgbClr val="2E8FBC"/>
              </a:solidFill>
            </a:endParaRPr>
          </a:p>
        </p:txBody>
      </p:sp>
      <p:sp>
        <p:nvSpPr>
          <p:cNvPr id="1804" name="Google Shape;1804;p51"/>
          <p:cNvSpPr txBox="1">
            <a:spLocks noGrp="1"/>
          </p:cNvSpPr>
          <p:nvPr>
            <p:ph type="subTitle" idx="4294967295"/>
          </p:nvPr>
        </p:nvSpPr>
        <p:spPr>
          <a:xfrm flipH="1">
            <a:off x="919068" y="3296185"/>
            <a:ext cx="18240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bg-BG" sz="1400" dirty="0"/>
              <a:t>Рано сутринта се боядисват яйца и се пекат козунаци</a:t>
            </a:r>
            <a:endParaRPr sz="1400" dirty="0"/>
          </a:p>
        </p:txBody>
      </p:sp>
      <p:sp>
        <p:nvSpPr>
          <p:cNvPr id="1805" name="Google Shape;1805;p51"/>
          <p:cNvSpPr txBox="1">
            <a:spLocks noGrp="1"/>
          </p:cNvSpPr>
          <p:nvPr>
            <p:ph type="ctrTitle" idx="4294967295"/>
          </p:nvPr>
        </p:nvSpPr>
        <p:spPr>
          <a:xfrm flipH="1">
            <a:off x="6356856" y="125615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rgbClr val="2E8FBC"/>
                </a:solidFill>
              </a:rPr>
              <a:t>Велики Петък</a:t>
            </a:r>
            <a:endParaRPr sz="1800" dirty="0">
              <a:solidFill>
                <a:srgbClr val="2E8FBC"/>
              </a:solidFill>
            </a:endParaRPr>
          </a:p>
        </p:txBody>
      </p:sp>
      <p:sp>
        <p:nvSpPr>
          <p:cNvPr id="1806" name="Google Shape;1806;p51"/>
          <p:cNvSpPr txBox="1">
            <a:spLocks noGrp="1"/>
          </p:cNvSpPr>
          <p:nvPr>
            <p:ph type="subTitle" idx="4294967295"/>
          </p:nvPr>
        </p:nvSpPr>
        <p:spPr>
          <a:xfrm flipH="1">
            <a:off x="6260136" y="1637665"/>
            <a:ext cx="2391891" cy="1050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bg-BG" sz="1400" dirty="0"/>
              <a:t>На този ден Божият ден бил разпънат на кръст. Минава се под Христовата маса за здраве</a:t>
            </a:r>
            <a:endParaRPr sz="1400" dirty="0"/>
          </a:p>
        </p:txBody>
      </p:sp>
      <p:sp>
        <p:nvSpPr>
          <p:cNvPr id="1807" name="Google Shape;1807;p51"/>
          <p:cNvSpPr txBox="1">
            <a:spLocks noGrp="1"/>
          </p:cNvSpPr>
          <p:nvPr>
            <p:ph type="ctrTitle" idx="4294967295"/>
          </p:nvPr>
        </p:nvSpPr>
        <p:spPr>
          <a:xfrm flipH="1">
            <a:off x="694500" y="1248667"/>
            <a:ext cx="2273176" cy="6166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rPr>
              <a:t>Велик Понеделник, Велик Вторник, Велика Сряда</a:t>
            </a:r>
            <a:endParaRPr sz="1600" dirty="0">
              <a:solidFill>
                <a:schemeClr val="accent6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808" name="Google Shape;1808;p51"/>
          <p:cNvSpPr txBox="1">
            <a:spLocks noGrp="1"/>
          </p:cNvSpPr>
          <p:nvPr>
            <p:ph type="subTitle" idx="4294967295"/>
          </p:nvPr>
        </p:nvSpPr>
        <p:spPr>
          <a:xfrm flipH="1">
            <a:off x="491973" y="1701937"/>
            <a:ext cx="2433622" cy="11716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lnSpc>
                <a:spcPct val="100000"/>
              </a:lnSpc>
              <a:spcAft>
                <a:spcPts val="1600"/>
              </a:spcAft>
              <a:buNone/>
            </a:pPr>
            <a:r>
              <a:rPr lang="ru-RU" sz="1400" dirty="0" err="1"/>
              <a:t>През</a:t>
            </a:r>
            <a:r>
              <a:rPr lang="ru-RU" sz="1400" dirty="0"/>
              <a:t> </a:t>
            </a:r>
            <a:r>
              <a:rPr lang="ru-RU" sz="1400" dirty="0" err="1"/>
              <a:t>тези</a:t>
            </a:r>
            <a:r>
              <a:rPr lang="ru-RU" sz="1400" dirty="0"/>
              <a:t> три дни </a:t>
            </a:r>
            <a:r>
              <a:rPr lang="ru-RU" sz="1400" dirty="0" err="1"/>
              <a:t>Църквата</a:t>
            </a:r>
            <a:r>
              <a:rPr lang="ru-RU" sz="1400" dirty="0"/>
              <a:t> </a:t>
            </a:r>
            <a:r>
              <a:rPr lang="ru-RU" sz="1400" dirty="0" err="1"/>
              <a:t>припомня</a:t>
            </a:r>
            <a:r>
              <a:rPr lang="ru-RU" sz="1400" dirty="0"/>
              <a:t> </a:t>
            </a:r>
            <a:r>
              <a:rPr lang="ru-RU" sz="1400" dirty="0" err="1"/>
              <a:t>последното</a:t>
            </a:r>
            <a:r>
              <a:rPr lang="ru-RU" sz="1400" dirty="0"/>
              <a:t> </a:t>
            </a:r>
            <a:r>
              <a:rPr lang="ru-RU" sz="1400" dirty="0" err="1"/>
              <a:t>пребиваване</a:t>
            </a:r>
            <a:r>
              <a:rPr lang="ru-RU" sz="1400" dirty="0"/>
              <a:t> на Господа в </a:t>
            </a:r>
            <a:r>
              <a:rPr lang="ru-RU" sz="1400" dirty="0" err="1"/>
              <a:t>Йерусалим</a:t>
            </a:r>
            <a:endParaRPr sz="1400" dirty="0"/>
          </a:p>
        </p:txBody>
      </p:sp>
      <p:sp>
        <p:nvSpPr>
          <p:cNvPr id="1809" name="Google Shape;1809;p51"/>
          <p:cNvSpPr/>
          <p:nvPr/>
        </p:nvSpPr>
        <p:spPr>
          <a:xfrm>
            <a:off x="481430" y="4474772"/>
            <a:ext cx="71619" cy="68085"/>
          </a:xfrm>
          <a:custGeom>
            <a:avLst/>
            <a:gdLst/>
            <a:ahLst/>
            <a:cxnLst/>
            <a:rect l="l" t="t" r="r" b="b"/>
            <a:pathLst>
              <a:path w="2270" h="2158" extrusionOk="0">
                <a:moveTo>
                  <a:pt x="1102" y="0"/>
                </a:moveTo>
                <a:cubicBezTo>
                  <a:pt x="519" y="0"/>
                  <a:pt x="1" y="501"/>
                  <a:pt x="65" y="1149"/>
                </a:cubicBezTo>
                <a:lnTo>
                  <a:pt x="124" y="1416"/>
                </a:lnTo>
                <a:cubicBezTo>
                  <a:pt x="182" y="1578"/>
                  <a:pt x="286" y="1729"/>
                  <a:pt x="425" y="1845"/>
                </a:cubicBezTo>
                <a:lnTo>
                  <a:pt x="483" y="1915"/>
                </a:lnTo>
                <a:lnTo>
                  <a:pt x="716" y="2054"/>
                </a:lnTo>
                <a:cubicBezTo>
                  <a:pt x="864" y="2125"/>
                  <a:pt x="1017" y="2157"/>
                  <a:pt x="1166" y="2157"/>
                </a:cubicBezTo>
                <a:cubicBezTo>
                  <a:pt x="1749" y="2157"/>
                  <a:pt x="2269" y="1657"/>
                  <a:pt x="2214" y="1009"/>
                </a:cubicBezTo>
                <a:lnTo>
                  <a:pt x="2156" y="742"/>
                </a:lnTo>
                <a:cubicBezTo>
                  <a:pt x="2086" y="580"/>
                  <a:pt x="1981" y="429"/>
                  <a:pt x="1842" y="313"/>
                </a:cubicBezTo>
                <a:lnTo>
                  <a:pt x="1784" y="243"/>
                </a:lnTo>
                <a:lnTo>
                  <a:pt x="1552" y="104"/>
                </a:lnTo>
                <a:cubicBezTo>
                  <a:pt x="1403" y="33"/>
                  <a:pt x="1251" y="0"/>
                  <a:pt x="11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10" name="Google Shape;1810;p51"/>
          <p:cNvCxnSpPr>
            <a:cxnSpLocks/>
          </p:cNvCxnSpPr>
          <p:nvPr/>
        </p:nvCxnSpPr>
        <p:spPr>
          <a:xfrm>
            <a:off x="2881973" y="1938766"/>
            <a:ext cx="909135" cy="452496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11" name="Google Shape;1811;p51"/>
          <p:cNvCxnSpPr>
            <a:cxnSpLocks/>
          </p:cNvCxnSpPr>
          <p:nvPr/>
        </p:nvCxnSpPr>
        <p:spPr>
          <a:xfrm>
            <a:off x="2739321" y="3345379"/>
            <a:ext cx="627868" cy="357382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12" name="Google Shape;1812;p51"/>
          <p:cNvCxnSpPr>
            <a:cxnSpLocks/>
          </p:cNvCxnSpPr>
          <p:nvPr/>
        </p:nvCxnSpPr>
        <p:spPr>
          <a:xfrm rot="10800000" flipV="1">
            <a:off x="4872794" y="1769837"/>
            <a:ext cx="1308315" cy="300287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13" name="Google Shape;1813;p51"/>
          <p:cNvCxnSpPr/>
          <p:nvPr/>
        </p:nvCxnSpPr>
        <p:spPr>
          <a:xfrm flipH="1">
            <a:off x="5828293" y="3244725"/>
            <a:ext cx="636000" cy="5451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78A8F165-F539-4AE6-A7B7-1C5E23698306}"/>
              </a:ext>
            </a:extLst>
          </p:cNvPr>
          <p:cNvSpPr txBox="1"/>
          <p:nvPr/>
        </p:nvSpPr>
        <p:spPr>
          <a:xfrm>
            <a:off x="2545996" y="319077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solidFill>
                  <a:schemeClr val="tx1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СТРАСТНА СЕДМИЦА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CCFDF490-1B11-406E-B84D-9DA7A296A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8003">
            <a:off x="5722851" y="600773"/>
            <a:ext cx="1209600" cy="1216632"/>
          </a:xfrm>
          <a:prstGeom prst="rect">
            <a:avLst/>
          </a:prstGeom>
        </p:spPr>
      </p:pic>
      <p:sp>
        <p:nvSpPr>
          <p:cNvPr id="852" name="Google Shape;852;p35"/>
          <p:cNvSpPr txBox="1">
            <a:spLocks noGrp="1"/>
          </p:cNvSpPr>
          <p:nvPr>
            <p:ph type="title" idx="3"/>
          </p:nvPr>
        </p:nvSpPr>
        <p:spPr>
          <a:xfrm>
            <a:off x="1748570" y="149785"/>
            <a:ext cx="55431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Боядисването на яйца</a:t>
            </a:r>
            <a:endParaRPr dirty="0"/>
          </a:p>
        </p:txBody>
      </p:sp>
      <p:sp>
        <p:nvSpPr>
          <p:cNvPr id="860" name="Google Shape;860;p35"/>
          <p:cNvSpPr txBox="1">
            <a:spLocks noGrp="1"/>
          </p:cNvSpPr>
          <p:nvPr>
            <p:ph type="title"/>
          </p:nvPr>
        </p:nvSpPr>
        <p:spPr>
          <a:xfrm flipH="1">
            <a:off x="6749033" y="2626381"/>
            <a:ext cx="1209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" name="Правоъгълник: със заоблени ъгли 3">
            <a:extLst>
              <a:ext uri="{FF2B5EF4-FFF2-40B4-BE49-F238E27FC236}">
                <a16:creationId xmlns:a16="http://schemas.microsoft.com/office/drawing/2014/main" id="{C2A72967-8C06-44C9-A10B-DAC8DC306C51}"/>
              </a:ext>
            </a:extLst>
          </p:cNvPr>
          <p:cNvSpPr/>
          <p:nvPr/>
        </p:nvSpPr>
        <p:spPr>
          <a:xfrm>
            <a:off x="6106850" y="1452247"/>
            <a:ext cx="2369640" cy="15073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Броят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на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яйцата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се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определя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спрямо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броя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на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членовете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семейството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5A322D7A-B33C-456D-879A-5987CC47E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867" y="2393343"/>
            <a:ext cx="774259" cy="810838"/>
          </a:xfrm>
          <a:prstGeom prst="rect">
            <a:avLst/>
          </a:prstGeom>
        </p:spPr>
      </p:pic>
      <p:sp>
        <p:nvSpPr>
          <p:cNvPr id="6" name="Правоъгълник: със заоблени ъгли 5">
            <a:extLst>
              <a:ext uri="{FF2B5EF4-FFF2-40B4-BE49-F238E27FC236}">
                <a16:creationId xmlns:a16="http://schemas.microsoft.com/office/drawing/2014/main" id="{FB16E7CD-379D-4E91-B019-AE5FD662875C}"/>
              </a:ext>
            </a:extLst>
          </p:cNvPr>
          <p:cNvSpPr/>
          <p:nvPr/>
        </p:nvSpPr>
        <p:spPr>
          <a:xfrm>
            <a:off x="3429838" y="3042910"/>
            <a:ext cx="2369640" cy="1507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Винаги първото боядисано яйце трябва да е червено</a:t>
            </a: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FE4678E1-F4A1-4C6C-AD36-4451A486A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8" y="3295689"/>
            <a:ext cx="2578832" cy="1853345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5B02C70E-E9C2-4426-A805-3D2C0D4EA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973596">
            <a:off x="504601" y="617848"/>
            <a:ext cx="773830" cy="763972"/>
          </a:xfrm>
          <a:prstGeom prst="rect">
            <a:avLst/>
          </a:prstGeom>
          <a:ln>
            <a:noFill/>
          </a:ln>
        </p:spPr>
      </p:pic>
      <p:sp>
        <p:nvSpPr>
          <p:cNvPr id="9" name="Правоъгълник: със заоблени ъгли 8">
            <a:extLst>
              <a:ext uri="{FF2B5EF4-FFF2-40B4-BE49-F238E27FC236}">
                <a16:creationId xmlns:a16="http://schemas.microsoft.com/office/drawing/2014/main" id="{0E7F6B05-6B42-44F1-9D86-9FA8BAED3921}"/>
              </a:ext>
            </a:extLst>
          </p:cNvPr>
          <p:cNvSpPr/>
          <p:nvPr/>
        </p:nvSpPr>
        <p:spPr>
          <a:xfrm>
            <a:off x="761043" y="1094141"/>
            <a:ext cx="2369640" cy="15073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Яйцата се боядисват рано сутринта на Велика събота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Съединител &quot;права стрелка&quot; 4">
            <a:extLst>
              <a:ext uri="{FF2B5EF4-FFF2-40B4-BE49-F238E27FC236}">
                <a16:creationId xmlns:a16="http://schemas.microsoft.com/office/drawing/2014/main" id="{2521BD73-1646-4094-BE65-D0C343E61ADC}"/>
              </a:ext>
            </a:extLst>
          </p:cNvPr>
          <p:cNvCxnSpPr>
            <a:cxnSpLocks/>
          </p:cNvCxnSpPr>
          <p:nvPr/>
        </p:nvCxnSpPr>
        <p:spPr>
          <a:xfrm>
            <a:off x="5486617" y="905853"/>
            <a:ext cx="1332000" cy="2135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2" name="Google Shape;1162;p39"/>
          <p:cNvGrpSpPr/>
          <p:nvPr/>
        </p:nvGrpSpPr>
        <p:grpSpPr>
          <a:xfrm>
            <a:off x="3728309" y="3204463"/>
            <a:ext cx="2024949" cy="2531748"/>
            <a:chOff x="3137025" y="2324025"/>
            <a:chExt cx="180300" cy="225425"/>
          </a:xfrm>
        </p:grpSpPr>
        <p:sp>
          <p:nvSpPr>
            <p:cNvPr id="1163" name="Google Shape;1163;p39"/>
            <p:cNvSpPr/>
            <p:nvPr/>
          </p:nvSpPr>
          <p:spPr>
            <a:xfrm>
              <a:off x="3156025" y="2332175"/>
              <a:ext cx="70650" cy="202300"/>
            </a:xfrm>
            <a:custGeom>
              <a:avLst/>
              <a:gdLst/>
              <a:ahLst/>
              <a:cxnLst/>
              <a:rect l="l" t="t" r="r" b="b"/>
              <a:pathLst>
                <a:path w="2826" h="8092" extrusionOk="0">
                  <a:moveTo>
                    <a:pt x="784" y="0"/>
                  </a:moveTo>
                  <a:cubicBezTo>
                    <a:pt x="733" y="0"/>
                    <a:pt x="681" y="7"/>
                    <a:pt x="628" y="23"/>
                  </a:cubicBezTo>
                  <a:cubicBezTo>
                    <a:pt x="1" y="204"/>
                    <a:pt x="173" y="1274"/>
                    <a:pt x="270" y="1725"/>
                  </a:cubicBezTo>
                  <a:cubicBezTo>
                    <a:pt x="509" y="2879"/>
                    <a:pt x="1044" y="3940"/>
                    <a:pt x="1380" y="5063"/>
                  </a:cubicBezTo>
                  <a:cubicBezTo>
                    <a:pt x="1610" y="5828"/>
                    <a:pt x="1654" y="6517"/>
                    <a:pt x="1676" y="7304"/>
                  </a:cubicBezTo>
                  <a:cubicBezTo>
                    <a:pt x="1681" y="7490"/>
                    <a:pt x="1566" y="7822"/>
                    <a:pt x="1703" y="7976"/>
                  </a:cubicBezTo>
                  <a:cubicBezTo>
                    <a:pt x="1777" y="8058"/>
                    <a:pt x="1857" y="8092"/>
                    <a:pt x="1931" y="8092"/>
                  </a:cubicBezTo>
                  <a:cubicBezTo>
                    <a:pt x="2051" y="8092"/>
                    <a:pt x="2156" y="8004"/>
                    <a:pt x="2202" y="7884"/>
                  </a:cubicBezTo>
                  <a:cubicBezTo>
                    <a:pt x="2278" y="7689"/>
                    <a:pt x="2295" y="7433"/>
                    <a:pt x="2326" y="7220"/>
                  </a:cubicBezTo>
                  <a:cubicBezTo>
                    <a:pt x="2587" y="5262"/>
                    <a:pt x="2826" y="3038"/>
                    <a:pt x="1959" y="1190"/>
                  </a:cubicBezTo>
                  <a:cubicBezTo>
                    <a:pt x="1773" y="798"/>
                    <a:pt x="1326" y="0"/>
                    <a:pt x="784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3137025" y="2383925"/>
              <a:ext cx="76725" cy="64800"/>
            </a:xfrm>
            <a:custGeom>
              <a:avLst/>
              <a:gdLst/>
              <a:ahLst/>
              <a:cxnLst/>
              <a:rect l="l" t="t" r="r" b="b"/>
              <a:pathLst>
                <a:path w="3069" h="2592" extrusionOk="0">
                  <a:moveTo>
                    <a:pt x="2194" y="0"/>
                  </a:moveTo>
                  <a:cubicBezTo>
                    <a:pt x="2173" y="0"/>
                    <a:pt x="2153" y="3"/>
                    <a:pt x="2136" y="9"/>
                  </a:cubicBezTo>
                  <a:cubicBezTo>
                    <a:pt x="1808" y="106"/>
                    <a:pt x="1897" y="513"/>
                    <a:pt x="1954" y="765"/>
                  </a:cubicBezTo>
                  <a:cubicBezTo>
                    <a:pt x="1842" y="499"/>
                    <a:pt x="1577" y="70"/>
                    <a:pt x="1251" y="70"/>
                  </a:cubicBezTo>
                  <a:cubicBezTo>
                    <a:pt x="1180" y="70"/>
                    <a:pt x="1106" y="90"/>
                    <a:pt x="1030" y="137"/>
                  </a:cubicBezTo>
                  <a:cubicBezTo>
                    <a:pt x="650" y="371"/>
                    <a:pt x="858" y="946"/>
                    <a:pt x="1017" y="1242"/>
                  </a:cubicBezTo>
                  <a:cubicBezTo>
                    <a:pt x="896" y="1130"/>
                    <a:pt x="577" y="853"/>
                    <a:pt x="361" y="853"/>
                  </a:cubicBezTo>
                  <a:cubicBezTo>
                    <a:pt x="277" y="853"/>
                    <a:pt x="208" y="895"/>
                    <a:pt x="173" y="1003"/>
                  </a:cubicBezTo>
                  <a:cubicBezTo>
                    <a:pt x="0" y="1538"/>
                    <a:pt x="849" y="2210"/>
                    <a:pt x="1238" y="2400"/>
                  </a:cubicBezTo>
                  <a:cubicBezTo>
                    <a:pt x="1464" y="2513"/>
                    <a:pt x="1730" y="2591"/>
                    <a:pt x="1987" y="2591"/>
                  </a:cubicBezTo>
                  <a:cubicBezTo>
                    <a:pt x="2254" y="2591"/>
                    <a:pt x="2513" y="2508"/>
                    <a:pt x="2710" y="2294"/>
                  </a:cubicBezTo>
                  <a:cubicBezTo>
                    <a:pt x="3024" y="1954"/>
                    <a:pt x="3069" y="1423"/>
                    <a:pt x="3007" y="990"/>
                  </a:cubicBezTo>
                  <a:cubicBezTo>
                    <a:pt x="2971" y="769"/>
                    <a:pt x="2927" y="513"/>
                    <a:pt x="2786" y="331"/>
                  </a:cubicBezTo>
                  <a:cubicBezTo>
                    <a:pt x="2690" y="216"/>
                    <a:pt x="2383" y="0"/>
                    <a:pt x="2194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3196150" y="2324025"/>
              <a:ext cx="60700" cy="69925"/>
            </a:xfrm>
            <a:custGeom>
              <a:avLst/>
              <a:gdLst/>
              <a:ahLst/>
              <a:cxnLst/>
              <a:rect l="l" t="t" r="r" b="b"/>
              <a:pathLst>
                <a:path w="2428" h="2797" extrusionOk="0">
                  <a:moveTo>
                    <a:pt x="1205" y="0"/>
                  </a:moveTo>
                  <a:cubicBezTo>
                    <a:pt x="1185" y="0"/>
                    <a:pt x="1164" y="3"/>
                    <a:pt x="1141" y="8"/>
                  </a:cubicBezTo>
                  <a:cubicBezTo>
                    <a:pt x="885" y="68"/>
                    <a:pt x="885" y="572"/>
                    <a:pt x="865" y="794"/>
                  </a:cubicBezTo>
                  <a:lnTo>
                    <a:pt x="865" y="794"/>
                  </a:lnTo>
                  <a:cubicBezTo>
                    <a:pt x="888" y="497"/>
                    <a:pt x="713" y="69"/>
                    <a:pt x="501" y="69"/>
                  </a:cubicBezTo>
                  <a:cubicBezTo>
                    <a:pt x="412" y="69"/>
                    <a:pt x="316" y="145"/>
                    <a:pt x="226" y="340"/>
                  </a:cubicBezTo>
                  <a:cubicBezTo>
                    <a:pt x="1" y="826"/>
                    <a:pt x="49" y="1432"/>
                    <a:pt x="257" y="1918"/>
                  </a:cubicBezTo>
                  <a:cubicBezTo>
                    <a:pt x="310" y="2047"/>
                    <a:pt x="746" y="2796"/>
                    <a:pt x="1023" y="2796"/>
                  </a:cubicBezTo>
                  <a:cubicBezTo>
                    <a:pt x="1069" y="2796"/>
                    <a:pt x="1111" y="2775"/>
                    <a:pt x="1146" y="2727"/>
                  </a:cubicBezTo>
                  <a:lnTo>
                    <a:pt x="1146" y="2723"/>
                  </a:lnTo>
                  <a:cubicBezTo>
                    <a:pt x="1221" y="2754"/>
                    <a:pt x="1291" y="2769"/>
                    <a:pt x="1356" y="2769"/>
                  </a:cubicBezTo>
                  <a:cubicBezTo>
                    <a:pt x="1548" y="2769"/>
                    <a:pt x="1701" y="2646"/>
                    <a:pt x="1840" y="2471"/>
                  </a:cubicBezTo>
                  <a:cubicBezTo>
                    <a:pt x="2180" y="2033"/>
                    <a:pt x="2428" y="1091"/>
                    <a:pt x="2291" y="548"/>
                  </a:cubicBezTo>
                  <a:cubicBezTo>
                    <a:pt x="2241" y="361"/>
                    <a:pt x="2104" y="190"/>
                    <a:pt x="1920" y="190"/>
                  </a:cubicBezTo>
                  <a:cubicBezTo>
                    <a:pt x="1876" y="190"/>
                    <a:pt x="1830" y="199"/>
                    <a:pt x="1782" y="220"/>
                  </a:cubicBezTo>
                  <a:cubicBezTo>
                    <a:pt x="1570" y="313"/>
                    <a:pt x="1492" y="590"/>
                    <a:pt x="1459" y="813"/>
                  </a:cubicBezTo>
                  <a:lnTo>
                    <a:pt x="1459" y="813"/>
                  </a:lnTo>
                  <a:cubicBezTo>
                    <a:pt x="1487" y="566"/>
                    <a:pt x="1501" y="0"/>
                    <a:pt x="1205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3251975" y="2345000"/>
              <a:ext cx="27425" cy="57450"/>
            </a:xfrm>
            <a:custGeom>
              <a:avLst/>
              <a:gdLst/>
              <a:ahLst/>
              <a:cxnLst/>
              <a:rect l="l" t="t" r="r" b="b"/>
              <a:pathLst>
                <a:path w="1097" h="2298" extrusionOk="0">
                  <a:moveTo>
                    <a:pt x="980" y="1"/>
                  </a:moveTo>
                  <a:cubicBezTo>
                    <a:pt x="958" y="1"/>
                    <a:pt x="936" y="11"/>
                    <a:pt x="920" y="36"/>
                  </a:cubicBezTo>
                  <a:cubicBezTo>
                    <a:pt x="699" y="341"/>
                    <a:pt x="557" y="699"/>
                    <a:pt x="416" y="1048"/>
                  </a:cubicBezTo>
                  <a:cubicBezTo>
                    <a:pt x="266" y="1424"/>
                    <a:pt x="137" y="1813"/>
                    <a:pt x="18" y="2202"/>
                  </a:cubicBezTo>
                  <a:cubicBezTo>
                    <a:pt x="0" y="2262"/>
                    <a:pt x="47" y="2297"/>
                    <a:pt x="95" y="2297"/>
                  </a:cubicBezTo>
                  <a:cubicBezTo>
                    <a:pt x="132" y="2297"/>
                    <a:pt x="170" y="2277"/>
                    <a:pt x="182" y="2233"/>
                  </a:cubicBezTo>
                  <a:cubicBezTo>
                    <a:pt x="292" y="1875"/>
                    <a:pt x="411" y="1526"/>
                    <a:pt x="544" y="1181"/>
                  </a:cubicBezTo>
                  <a:cubicBezTo>
                    <a:pt x="681" y="836"/>
                    <a:pt x="827" y="451"/>
                    <a:pt x="1048" y="146"/>
                  </a:cubicBezTo>
                  <a:cubicBezTo>
                    <a:pt x="1097" y="78"/>
                    <a:pt x="1038" y="1"/>
                    <a:pt x="980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3215500" y="2354525"/>
              <a:ext cx="101825" cy="191675"/>
            </a:xfrm>
            <a:custGeom>
              <a:avLst/>
              <a:gdLst/>
              <a:ahLst/>
              <a:cxnLst/>
              <a:rect l="l" t="t" r="r" b="b"/>
              <a:pathLst>
                <a:path w="4073" h="7667" extrusionOk="0">
                  <a:moveTo>
                    <a:pt x="3060" y="1"/>
                  </a:moveTo>
                  <a:cubicBezTo>
                    <a:pt x="2134" y="1"/>
                    <a:pt x="214" y="3351"/>
                    <a:pt x="0" y="7662"/>
                  </a:cubicBezTo>
                  <a:lnTo>
                    <a:pt x="327" y="7666"/>
                  </a:lnTo>
                  <a:cubicBezTo>
                    <a:pt x="327" y="7666"/>
                    <a:pt x="274" y="4974"/>
                    <a:pt x="2463" y="2462"/>
                  </a:cubicBezTo>
                  <a:cubicBezTo>
                    <a:pt x="2463" y="2462"/>
                    <a:pt x="4072" y="804"/>
                    <a:pt x="3294" y="92"/>
                  </a:cubicBezTo>
                  <a:cubicBezTo>
                    <a:pt x="3227" y="31"/>
                    <a:pt x="3148" y="1"/>
                    <a:pt x="3060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3206325" y="2348450"/>
              <a:ext cx="63750" cy="197750"/>
            </a:xfrm>
            <a:custGeom>
              <a:avLst/>
              <a:gdLst/>
              <a:ahLst/>
              <a:cxnLst/>
              <a:rect l="l" t="t" r="r" b="b"/>
              <a:pathLst>
                <a:path w="2550" h="7910" extrusionOk="0">
                  <a:moveTo>
                    <a:pt x="1767" y="1"/>
                  </a:moveTo>
                  <a:cubicBezTo>
                    <a:pt x="1497" y="1"/>
                    <a:pt x="1178" y="166"/>
                    <a:pt x="938" y="477"/>
                  </a:cubicBezTo>
                  <a:cubicBezTo>
                    <a:pt x="292" y="1321"/>
                    <a:pt x="111" y="5800"/>
                    <a:pt x="0" y="7909"/>
                  </a:cubicBezTo>
                  <a:lnTo>
                    <a:pt x="367" y="7909"/>
                  </a:lnTo>
                  <a:cubicBezTo>
                    <a:pt x="367" y="7909"/>
                    <a:pt x="1389" y="3231"/>
                    <a:pt x="2100" y="1547"/>
                  </a:cubicBezTo>
                  <a:cubicBezTo>
                    <a:pt x="2549" y="482"/>
                    <a:pt x="2228" y="1"/>
                    <a:pt x="1767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3169675" y="2357800"/>
              <a:ext cx="45075" cy="191650"/>
            </a:xfrm>
            <a:custGeom>
              <a:avLst/>
              <a:gdLst/>
              <a:ahLst/>
              <a:cxnLst/>
              <a:rect l="l" t="t" r="r" b="b"/>
              <a:pathLst>
                <a:path w="1803" h="7666" extrusionOk="0">
                  <a:moveTo>
                    <a:pt x="234" y="0"/>
                  </a:moveTo>
                  <a:cubicBezTo>
                    <a:pt x="191" y="0"/>
                    <a:pt x="148" y="37"/>
                    <a:pt x="171" y="85"/>
                  </a:cubicBezTo>
                  <a:cubicBezTo>
                    <a:pt x="392" y="523"/>
                    <a:pt x="675" y="916"/>
                    <a:pt x="896" y="1350"/>
                  </a:cubicBezTo>
                  <a:cubicBezTo>
                    <a:pt x="843" y="1328"/>
                    <a:pt x="785" y="1306"/>
                    <a:pt x="728" y="1292"/>
                  </a:cubicBezTo>
                  <a:cubicBezTo>
                    <a:pt x="525" y="1226"/>
                    <a:pt x="326" y="1146"/>
                    <a:pt x="131" y="1054"/>
                  </a:cubicBezTo>
                  <a:cubicBezTo>
                    <a:pt x="120" y="1048"/>
                    <a:pt x="109" y="1046"/>
                    <a:pt x="99" y="1046"/>
                  </a:cubicBezTo>
                  <a:cubicBezTo>
                    <a:pt x="34" y="1046"/>
                    <a:pt x="0" y="1143"/>
                    <a:pt x="69" y="1177"/>
                  </a:cubicBezTo>
                  <a:cubicBezTo>
                    <a:pt x="224" y="1248"/>
                    <a:pt x="401" y="1345"/>
                    <a:pt x="564" y="1385"/>
                  </a:cubicBezTo>
                  <a:cubicBezTo>
                    <a:pt x="701" y="1420"/>
                    <a:pt x="892" y="1456"/>
                    <a:pt x="984" y="1580"/>
                  </a:cubicBezTo>
                  <a:lnTo>
                    <a:pt x="984" y="1597"/>
                  </a:lnTo>
                  <a:cubicBezTo>
                    <a:pt x="980" y="1628"/>
                    <a:pt x="1007" y="1655"/>
                    <a:pt x="1037" y="1655"/>
                  </a:cubicBezTo>
                  <a:lnTo>
                    <a:pt x="1042" y="1668"/>
                  </a:lnTo>
                  <a:cubicBezTo>
                    <a:pt x="1157" y="1947"/>
                    <a:pt x="1245" y="2230"/>
                    <a:pt x="1316" y="2521"/>
                  </a:cubicBezTo>
                  <a:cubicBezTo>
                    <a:pt x="1312" y="2548"/>
                    <a:pt x="1307" y="2574"/>
                    <a:pt x="1307" y="2597"/>
                  </a:cubicBezTo>
                  <a:cubicBezTo>
                    <a:pt x="1179" y="2517"/>
                    <a:pt x="1046" y="2451"/>
                    <a:pt x="905" y="2402"/>
                  </a:cubicBezTo>
                  <a:cubicBezTo>
                    <a:pt x="790" y="2353"/>
                    <a:pt x="640" y="2305"/>
                    <a:pt x="551" y="2221"/>
                  </a:cubicBezTo>
                  <a:cubicBezTo>
                    <a:pt x="488" y="2161"/>
                    <a:pt x="409" y="2130"/>
                    <a:pt x="329" y="2130"/>
                  </a:cubicBezTo>
                  <a:cubicBezTo>
                    <a:pt x="307" y="2130"/>
                    <a:pt x="285" y="2132"/>
                    <a:pt x="264" y="2137"/>
                  </a:cubicBezTo>
                  <a:cubicBezTo>
                    <a:pt x="185" y="2149"/>
                    <a:pt x="188" y="2271"/>
                    <a:pt x="262" y="2271"/>
                  </a:cubicBezTo>
                  <a:cubicBezTo>
                    <a:pt x="267" y="2271"/>
                    <a:pt x="272" y="2270"/>
                    <a:pt x="277" y="2269"/>
                  </a:cubicBezTo>
                  <a:cubicBezTo>
                    <a:pt x="290" y="2267"/>
                    <a:pt x="303" y="2266"/>
                    <a:pt x="315" y="2266"/>
                  </a:cubicBezTo>
                  <a:cubicBezTo>
                    <a:pt x="417" y="2266"/>
                    <a:pt x="469" y="2345"/>
                    <a:pt x="560" y="2389"/>
                  </a:cubicBezTo>
                  <a:cubicBezTo>
                    <a:pt x="657" y="2437"/>
                    <a:pt x="750" y="2482"/>
                    <a:pt x="847" y="2526"/>
                  </a:cubicBezTo>
                  <a:cubicBezTo>
                    <a:pt x="1007" y="2597"/>
                    <a:pt x="1170" y="2645"/>
                    <a:pt x="1294" y="2760"/>
                  </a:cubicBezTo>
                  <a:cubicBezTo>
                    <a:pt x="1294" y="2782"/>
                    <a:pt x="1294" y="2800"/>
                    <a:pt x="1289" y="2822"/>
                  </a:cubicBezTo>
                  <a:cubicBezTo>
                    <a:pt x="1289" y="2860"/>
                    <a:pt x="1317" y="2880"/>
                    <a:pt x="1349" y="2880"/>
                  </a:cubicBezTo>
                  <a:cubicBezTo>
                    <a:pt x="1361" y="2880"/>
                    <a:pt x="1374" y="2877"/>
                    <a:pt x="1387" y="2871"/>
                  </a:cubicBezTo>
                  <a:lnTo>
                    <a:pt x="1391" y="2875"/>
                  </a:lnTo>
                  <a:cubicBezTo>
                    <a:pt x="1431" y="3087"/>
                    <a:pt x="1466" y="3308"/>
                    <a:pt x="1493" y="3525"/>
                  </a:cubicBezTo>
                  <a:cubicBezTo>
                    <a:pt x="1533" y="3817"/>
                    <a:pt x="1559" y="4109"/>
                    <a:pt x="1577" y="4400"/>
                  </a:cubicBezTo>
                  <a:cubicBezTo>
                    <a:pt x="1409" y="4263"/>
                    <a:pt x="1272" y="4109"/>
                    <a:pt x="1082" y="3998"/>
                  </a:cubicBezTo>
                  <a:cubicBezTo>
                    <a:pt x="900" y="3892"/>
                    <a:pt x="693" y="3777"/>
                    <a:pt x="485" y="3764"/>
                  </a:cubicBezTo>
                  <a:cubicBezTo>
                    <a:pt x="483" y="3764"/>
                    <a:pt x="482" y="3764"/>
                    <a:pt x="481" y="3764"/>
                  </a:cubicBezTo>
                  <a:cubicBezTo>
                    <a:pt x="400" y="3764"/>
                    <a:pt x="376" y="3896"/>
                    <a:pt x="463" y="3901"/>
                  </a:cubicBezTo>
                  <a:cubicBezTo>
                    <a:pt x="648" y="3910"/>
                    <a:pt x="825" y="4011"/>
                    <a:pt x="984" y="4095"/>
                  </a:cubicBezTo>
                  <a:cubicBezTo>
                    <a:pt x="1192" y="4210"/>
                    <a:pt x="1334" y="4383"/>
                    <a:pt x="1515" y="4529"/>
                  </a:cubicBezTo>
                  <a:cubicBezTo>
                    <a:pt x="1528" y="4539"/>
                    <a:pt x="1546" y="4544"/>
                    <a:pt x="1564" y="4544"/>
                  </a:cubicBezTo>
                  <a:cubicBezTo>
                    <a:pt x="1570" y="4544"/>
                    <a:pt x="1576" y="4543"/>
                    <a:pt x="1581" y="4542"/>
                  </a:cubicBezTo>
                  <a:lnTo>
                    <a:pt x="1581" y="4542"/>
                  </a:lnTo>
                  <a:cubicBezTo>
                    <a:pt x="1617" y="5563"/>
                    <a:pt x="1528" y="6584"/>
                    <a:pt x="1325" y="7588"/>
                  </a:cubicBezTo>
                  <a:cubicBezTo>
                    <a:pt x="1320" y="7638"/>
                    <a:pt x="1357" y="7665"/>
                    <a:pt x="1394" y="7665"/>
                  </a:cubicBezTo>
                  <a:cubicBezTo>
                    <a:pt x="1422" y="7665"/>
                    <a:pt x="1450" y="7649"/>
                    <a:pt x="1457" y="7615"/>
                  </a:cubicBezTo>
                  <a:cubicBezTo>
                    <a:pt x="1718" y="6288"/>
                    <a:pt x="1802" y="4922"/>
                    <a:pt x="1639" y="3578"/>
                  </a:cubicBezTo>
                  <a:cubicBezTo>
                    <a:pt x="1595" y="3220"/>
                    <a:pt x="1533" y="2866"/>
                    <a:pt x="1453" y="2513"/>
                  </a:cubicBezTo>
                  <a:cubicBezTo>
                    <a:pt x="1515" y="2106"/>
                    <a:pt x="1670" y="1712"/>
                    <a:pt x="1727" y="1297"/>
                  </a:cubicBezTo>
                  <a:cubicBezTo>
                    <a:pt x="1735" y="1249"/>
                    <a:pt x="1695" y="1220"/>
                    <a:pt x="1657" y="1220"/>
                  </a:cubicBezTo>
                  <a:cubicBezTo>
                    <a:pt x="1628" y="1220"/>
                    <a:pt x="1600" y="1236"/>
                    <a:pt x="1595" y="1275"/>
                  </a:cubicBezTo>
                  <a:cubicBezTo>
                    <a:pt x="1546" y="1593"/>
                    <a:pt x="1449" y="1902"/>
                    <a:pt x="1373" y="2221"/>
                  </a:cubicBezTo>
                  <a:cubicBezTo>
                    <a:pt x="1325" y="2053"/>
                    <a:pt x="1272" y="1889"/>
                    <a:pt x="1214" y="1730"/>
                  </a:cubicBezTo>
                  <a:cubicBezTo>
                    <a:pt x="1183" y="1655"/>
                    <a:pt x="1152" y="1580"/>
                    <a:pt x="1121" y="1504"/>
                  </a:cubicBezTo>
                  <a:cubicBezTo>
                    <a:pt x="1121" y="1314"/>
                    <a:pt x="1144" y="1120"/>
                    <a:pt x="1188" y="934"/>
                  </a:cubicBezTo>
                  <a:cubicBezTo>
                    <a:pt x="1228" y="771"/>
                    <a:pt x="1272" y="603"/>
                    <a:pt x="1254" y="430"/>
                  </a:cubicBezTo>
                  <a:cubicBezTo>
                    <a:pt x="1248" y="393"/>
                    <a:pt x="1218" y="375"/>
                    <a:pt x="1187" y="375"/>
                  </a:cubicBezTo>
                  <a:cubicBezTo>
                    <a:pt x="1152" y="375"/>
                    <a:pt x="1117" y="399"/>
                    <a:pt x="1117" y="443"/>
                  </a:cubicBezTo>
                  <a:cubicBezTo>
                    <a:pt x="1139" y="642"/>
                    <a:pt x="1068" y="828"/>
                    <a:pt x="1029" y="1018"/>
                  </a:cubicBezTo>
                  <a:cubicBezTo>
                    <a:pt x="1011" y="1093"/>
                    <a:pt x="998" y="1173"/>
                    <a:pt x="993" y="1248"/>
                  </a:cubicBezTo>
                  <a:cubicBezTo>
                    <a:pt x="777" y="837"/>
                    <a:pt x="511" y="457"/>
                    <a:pt x="299" y="41"/>
                  </a:cubicBezTo>
                  <a:cubicBezTo>
                    <a:pt x="285" y="12"/>
                    <a:pt x="259" y="0"/>
                    <a:pt x="234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3160550" y="2343050"/>
              <a:ext cx="23800" cy="23025"/>
            </a:xfrm>
            <a:custGeom>
              <a:avLst/>
              <a:gdLst/>
              <a:ahLst/>
              <a:cxnLst/>
              <a:rect l="l" t="t" r="r" b="b"/>
              <a:pathLst>
                <a:path w="952" h="921" extrusionOk="0">
                  <a:moveTo>
                    <a:pt x="464" y="1"/>
                  </a:moveTo>
                  <a:cubicBezTo>
                    <a:pt x="448" y="1"/>
                    <a:pt x="432" y="1"/>
                    <a:pt x="417" y="3"/>
                  </a:cubicBezTo>
                  <a:cubicBezTo>
                    <a:pt x="178" y="25"/>
                    <a:pt x="1" y="238"/>
                    <a:pt x="23" y="476"/>
                  </a:cubicBezTo>
                  <a:lnTo>
                    <a:pt x="50" y="587"/>
                  </a:lnTo>
                  <a:cubicBezTo>
                    <a:pt x="76" y="658"/>
                    <a:pt x="120" y="719"/>
                    <a:pt x="178" y="768"/>
                  </a:cubicBezTo>
                  <a:lnTo>
                    <a:pt x="222" y="817"/>
                  </a:lnTo>
                  <a:lnTo>
                    <a:pt x="319" y="879"/>
                  </a:lnTo>
                  <a:cubicBezTo>
                    <a:pt x="379" y="907"/>
                    <a:pt x="443" y="921"/>
                    <a:pt x="506" y="921"/>
                  </a:cubicBezTo>
                  <a:cubicBezTo>
                    <a:pt x="630" y="921"/>
                    <a:pt x="752" y="868"/>
                    <a:pt x="837" y="768"/>
                  </a:cubicBezTo>
                  <a:cubicBezTo>
                    <a:pt x="912" y="675"/>
                    <a:pt x="952" y="560"/>
                    <a:pt x="938" y="441"/>
                  </a:cubicBezTo>
                  <a:cubicBezTo>
                    <a:pt x="929" y="406"/>
                    <a:pt x="921" y="370"/>
                    <a:pt x="912" y="330"/>
                  </a:cubicBezTo>
                  <a:cubicBezTo>
                    <a:pt x="885" y="260"/>
                    <a:pt x="845" y="198"/>
                    <a:pt x="788" y="149"/>
                  </a:cubicBezTo>
                  <a:cubicBezTo>
                    <a:pt x="770" y="136"/>
                    <a:pt x="757" y="118"/>
                    <a:pt x="739" y="105"/>
                  </a:cubicBezTo>
                  <a:lnTo>
                    <a:pt x="646" y="43"/>
                  </a:lnTo>
                  <a:cubicBezTo>
                    <a:pt x="590" y="15"/>
                    <a:pt x="528" y="1"/>
                    <a:pt x="464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3155700" y="2372025"/>
              <a:ext cx="23675" cy="22925"/>
            </a:xfrm>
            <a:custGeom>
              <a:avLst/>
              <a:gdLst/>
              <a:ahLst/>
              <a:cxnLst/>
              <a:rect l="l" t="t" r="r" b="b"/>
              <a:pathLst>
                <a:path w="947" h="917" extrusionOk="0">
                  <a:moveTo>
                    <a:pt x="443" y="0"/>
                  </a:moveTo>
                  <a:cubicBezTo>
                    <a:pt x="318" y="0"/>
                    <a:pt x="196" y="53"/>
                    <a:pt x="111" y="153"/>
                  </a:cubicBezTo>
                  <a:cubicBezTo>
                    <a:pt x="36" y="241"/>
                    <a:pt x="0" y="361"/>
                    <a:pt x="9" y="476"/>
                  </a:cubicBezTo>
                  <a:lnTo>
                    <a:pt x="36" y="586"/>
                  </a:lnTo>
                  <a:cubicBezTo>
                    <a:pt x="62" y="657"/>
                    <a:pt x="107" y="719"/>
                    <a:pt x="164" y="767"/>
                  </a:cubicBezTo>
                  <a:lnTo>
                    <a:pt x="208" y="816"/>
                  </a:lnTo>
                  <a:lnTo>
                    <a:pt x="301" y="874"/>
                  </a:lnTo>
                  <a:cubicBezTo>
                    <a:pt x="358" y="902"/>
                    <a:pt x="420" y="916"/>
                    <a:pt x="483" y="916"/>
                  </a:cubicBezTo>
                  <a:cubicBezTo>
                    <a:pt x="499" y="916"/>
                    <a:pt x="515" y="915"/>
                    <a:pt x="531" y="913"/>
                  </a:cubicBezTo>
                  <a:cubicBezTo>
                    <a:pt x="770" y="891"/>
                    <a:pt x="947" y="679"/>
                    <a:pt x="924" y="440"/>
                  </a:cubicBezTo>
                  <a:lnTo>
                    <a:pt x="898" y="330"/>
                  </a:lnTo>
                  <a:cubicBezTo>
                    <a:pt x="871" y="259"/>
                    <a:pt x="827" y="197"/>
                    <a:pt x="770" y="148"/>
                  </a:cubicBezTo>
                  <a:lnTo>
                    <a:pt x="725" y="104"/>
                  </a:lnTo>
                  <a:lnTo>
                    <a:pt x="633" y="42"/>
                  </a:lnTo>
                  <a:cubicBezTo>
                    <a:pt x="571" y="14"/>
                    <a:pt x="507" y="0"/>
                    <a:pt x="443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3189750" y="2354550"/>
              <a:ext cx="23675" cy="23025"/>
            </a:xfrm>
            <a:custGeom>
              <a:avLst/>
              <a:gdLst/>
              <a:ahLst/>
              <a:cxnLst/>
              <a:rect l="l" t="t" r="r" b="b"/>
              <a:pathLst>
                <a:path w="947" h="921" extrusionOk="0">
                  <a:moveTo>
                    <a:pt x="461" y="0"/>
                  </a:moveTo>
                  <a:cubicBezTo>
                    <a:pt x="446" y="0"/>
                    <a:pt x="431" y="1"/>
                    <a:pt x="416" y="3"/>
                  </a:cubicBezTo>
                  <a:cubicBezTo>
                    <a:pt x="177" y="25"/>
                    <a:pt x="0" y="237"/>
                    <a:pt x="22" y="476"/>
                  </a:cubicBezTo>
                  <a:cubicBezTo>
                    <a:pt x="31" y="511"/>
                    <a:pt x="40" y="551"/>
                    <a:pt x="49" y="587"/>
                  </a:cubicBezTo>
                  <a:cubicBezTo>
                    <a:pt x="75" y="657"/>
                    <a:pt x="115" y="719"/>
                    <a:pt x="173" y="768"/>
                  </a:cubicBezTo>
                  <a:lnTo>
                    <a:pt x="221" y="817"/>
                  </a:lnTo>
                  <a:lnTo>
                    <a:pt x="314" y="878"/>
                  </a:lnTo>
                  <a:cubicBezTo>
                    <a:pt x="374" y="907"/>
                    <a:pt x="438" y="921"/>
                    <a:pt x="502" y="921"/>
                  </a:cubicBezTo>
                  <a:cubicBezTo>
                    <a:pt x="627" y="921"/>
                    <a:pt x="751" y="868"/>
                    <a:pt x="836" y="768"/>
                  </a:cubicBezTo>
                  <a:cubicBezTo>
                    <a:pt x="911" y="675"/>
                    <a:pt x="946" y="560"/>
                    <a:pt x="937" y="441"/>
                  </a:cubicBezTo>
                  <a:lnTo>
                    <a:pt x="911" y="330"/>
                  </a:lnTo>
                  <a:cubicBezTo>
                    <a:pt x="884" y="259"/>
                    <a:pt x="840" y="198"/>
                    <a:pt x="783" y="149"/>
                  </a:cubicBezTo>
                  <a:lnTo>
                    <a:pt x="738" y="105"/>
                  </a:lnTo>
                  <a:lnTo>
                    <a:pt x="641" y="43"/>
                  </a:lnTo>
                  <a:cubicBezTo>
                    <a:pt x="585" y="15"/>
                    <a:pt x="522" y="0"/>
                    <a:pt x="461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3164650" y="2402675"/>
              <a:ext cx="18375" cy="17525"/>
            </a:xfrm>
            <a:custGeom>
              <a:avLst/>
              <a:gdLst/>
              <a:ahLst/>
              <a:cxnLst/>
              <a:rect l="l" t="t" r="r" b="b"/>
              <a:pathLst>
                <a:path w="735" h="701" extrusionOk="0">
                  <a:moveTo>
                    <a:pt x="353" y="0"/>
                  </a:moveTo>
                  <a:cubicBezTo>
                    <a:pt x="343" y="0"/>
                    <a:pt x="333" y="1"/>
                    <a:pt x="323" y="1"/>
                  </a:cubicBezTo>
                  <a:cubicBezTo>
                    <a:pt x="138" y="19"/>
                    <a:pt x="1" y="183"/>
                    <a:pt x="18" y="373"/>
                  </a:cubicBezTo>
                  <a:cubicBezTo>
                    <a:pt x="27" y="399"/>
                    <a:pt x="31" y="426"/>
                    <a:pt x="40" y="457"/>
                  </a:cubicBezTo>
                  <a:cubicBezTo>
                    <a:pt x="58" y="510"/>
                    <a:pt x="93" y="558"/>
                    <a:pt x="138" y="598"/>
                  </a:cubicBezTo>
                  <a:lnTo>
                    <a:pt x="160" y="620"/>
                  </a:lnTo>
                  <a:lnTo>
                    <a:pt x="235" y="669"/>
                  </a:lnTo>
                  <a:cubicBezTo>
                    <a:pt x="279" y="691"/>
                    <a:pt x="330" y="701"/>
                    <a:pt x="382" y="701"/>
                  </a:cubicBezTo>
                  <a:cubicBezTo>
                    <a:pt x="392" y="701"/>
                    <a:pt x="402" y="701"/>
                    <a:pt x="412" y="700"/>
                  </a:cubicBezTo>
                  <a:cubicBezTo>
                    <a:pt x="597" y="682"/>
                    <a:pt x="734" y="519"/>
                    <a:pt x="717" y="328"/>
                  </a:cubicBezTo>
                  <a:cubicBezTo>
                    <a:pt x="712" y="302"/>
                    <a:pt x="703" y="275"/>
                    <a:pt x="699" y="244"/>
                  </a:cubicBezTo>
                  <a:cubicBezTo>
                    <a:pt x="677" y="191"/>
                    <a:pt x="646" y="143"/>
                    <a:pt x="602" y="103"/>
                  </a:cubicBezTo>
                  <a:lnTo>
                    <a:pt x="575" y="81"/>
                  </a:lnTo>
                  <a:lnTo>
                    <a:pt x="505" y="32"/>
                  </a:lnTo>
                  <a:cubicBezTo>
                    <a:pt x="456" y="10"/>
                    <a:pt x="405" y="0"/>
                    <a:pt x="353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3167625" y="2439025"/>
              <a:ext cx="21150" cy="18775"/>
            </a:xfrm>
            <a:custGeom>
              <a:avLst/>
              <a:gdLst/>
              <a:ahLst/>
              <a:cxnLst/>
              <a:rect l="l" t="t" r="r" b="b"/>
              <a:pathLst>
                <a:path w="846" h="751" extrusionOk="0">
                  <a:moveTo>
                    <a:pt x="461" y="1"/>
                  </a:moveTo>
                  <a:cubicBezTo>
                    <a:pt x="451" y="1"/>
                    <a:pt x="440" y="1"/>
                    <a:pt x="430" y="2"/>
                  </a:cubicBezTo>
                  <a:lnTo>
                    <a:pt x="386" y="2"/>
                  </a:lnTo>
                  <a:lnTo>
                    <a:pt x="288" y="24"/>
                  </a:lnTo>
                  <a:cubicBezTo>
                    <a:pt x="231" y="46"/>
                    <a:pt x="178" y="86"/>
                    <a:pt x="134" y="135"/>
                  </a:cubicBezTo>
                  <a:cubicBezTo>
                    <a:pt x="1" y="294"/>
                    <a:pt x="19" y="528"/>
                    <a:pt x="178" y="661"/>
                  </a:cubicBezTo>
                  <a:lnTo>
                    <a:pt x="257" y="714"/>
                  </a:lnTo>
                  <a:cubicBezTo>
                    <a:pt x="309" y="740"/>
                    <a:pt x="365" y="750"/>
                    <a:pt x="423" y="750"/>
                  </a:cubicBezTo>
                  <a:cubicBezTo>
                    <a:pt x="434" y="750"/>
                    <a:pt x="445" y="750"/>
                    <a:pt x="456" y="749"/>
                  </a:cubicBezTo>
                  <a:lnTo>
                    <a:pt x="500" y="749"/>
                  </a:lnTo>
                  <a:lnTo>
                    <a:pt x="593" y="727"/>
                  </a:lnTo>
                  <a:cubicBezTo>
                    <a:pt x="655" y="705"/>
                    <a:pt x="708" y="665"/>
                    <a:pt x="748" y="616"/>
                  </a:cubicBezTo>
                  <a:cubicBezTo>
                    <a:pt x="814" y="541"/>
                    <a:pt x="845" y="444"/>
                    <a:pt x="837" y="342"/>
                  </a:cubicBezTo>
                  <a:cubicBezTo>
                    <a:pt x="828" y="245"/>
                    <a:pt x="779" y="157"/>
                    <a:pt x="708" y="95"/>
                  </a:cubicBezTo>
                  <a:lnTo>
                    <a:pt x="624" y="37"/>
                  </a:lnTo>
                  <a:cubicBezTo>
                    <a:pt x="572" y="11"/>
                    <a:pt x="517" y="1"/>
                    <a:pt x="461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3203825" y="2380775"/>
              <a:ext cx="20400" cy="19325"/>
            </a:xfrm>
            <a:custGeom>
              <a:avLst/>
              <a:gdLst/>
              <a:ahLst/>
              <a:cxnLst/>
              <a:rect l="l" t="t" r="r" b="b"/>
              <a:pathLst>
                <a:path w="816" h="773" extrusionOk="0">
                  <a:moveTo>
                    <a:pt x="396" y="1"/>
                  </a:moveTo>
                  <a:cubicBezTo>
                    <a:pt x="187" y="1"/>
                    <a:pt x="0" y="179"/>
                    <a:pt x="25" y="409"/>
                  </a:cubicBezTo>
                  <a:lnTo>
                    <a:pt x="47" y="506"/>
                  </a:lnTo>
                  <a:cubicBezTo>
                    <a:pt x="69" y="563"/>
                    <a:pt x="105" y="616"/>
                    <a:pt x="158" y="661"/>
                  </a:cubicBezTo>
                  <a:lnTo>
                    <a:pt x="180" y="683"/>
                  </a:lnTo>
                  <a:lnTo>
                    <a:pt x="259" y="736"/>
                  </a:lnTo>
                  <a:cubicBezTo>
                    <a:pt x="312" y="761"/>
                    <a:pt x="367" y="772"/>
                    <a:pt x="420" y="772"/>
                  </a:cubicBezTo>
                  <a:cubicBezTo>
                    <a:pt x="629" y="772"/>
                    <a:pt x="816" y="594"/>
                    <a:pt x="794" y="364"/>
                  </a:cubicBezTo>
                  <a:lnTo>
                    <a:pt x="772" y="272"/>
                  </a:lnTo>
                  <a:cubicBezTo>
                    <a:pt x="746" y="210"/>
                    <a:pt x="710" y="157"/>
                    <a:pt x="662" y="117"/>
                  </a:cubicBezTo>
                  <a:cubicBezTo>
                    <a:pt x="653" y="108"/>
                    <a:pt x="644" y="99"/>
                    <a:pt x="635" y="95"/>
                  </a:cubicBezTo>
                  <a:lnTo>
                    <a:pt x="556" y="37"/>
                  </a:lnTo>
                  <a:cubicBezTo>
                    <a:pt x="503" y="12"/>
                    <a:pt x="449" y="1"/>
                    <a:pt x="396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3265350" y="2331625"/>
              <a:ext cx="21125" cy="19850"/>
            </a:xfrm>
            <a:custGeom>
              <a:avLst/>
              <a:gdLst/>
              <a:ahLst/>
              <a:cxnLst/>
              <a:rect l="l" t="t" r="r" b="b"/>
              <a:pathLst>
                <a:path w="845" h="794" extrusionOk="0">
                  <a:moveTo>
                    <a:pt x="411" y="0"/>
                  </a:moveTo>
                  <a:cubicBezTo>
                    <a:pt x="345" y="5"/>
                    <a:pt x="283" y="31"/>
                    <a:pt x="230" y="67"/>
                  </a:cubicBezTo>
                  <a:cubicBezTo>
                    <a:pt x="36" y="199"/>
                    <a:pt x="0" y="478"/>
                    <a:pt x="159" y="659"/>
                  </a:cubicBezTo>
                  <a:cubicBezTo>
                    <a:pt x="237" y="748"/>
                    <a:pt x="346" y="793"/>
                    <a:pt x="456" y="793"/>
                  </a:cubicBezTo>
                  <a:cubicBezTo>
                    <a:pt x="564" y="793"/>
                    <a:pt x="673" y="749"/>
                    <a:pt x="752" y="659"/>
                  </a:cubicBezTo>
                  <a:lnTo>
                    <a:pt x="805" y="580"/>
                  </a:lnTo>
                  <a:cubicBezTo>
                    <a:pt x="836" y="518"/>
                    <a:pt x="845" y="451"/>
                    <a:pt x="840" y="385"/>
                  </a:cubicBezTo>
                  <a:cubicBezTo>
                    <a:pt x="840" y="336"/>
                    <a:pt x="831" y="292"/>
                    <a:pt x="814" y="252"/>
                  </a:cubicBezTo>
                  <a:cubicBezTo>
                    <a:pt x="765" y="120"/>
                    <a:pt x="650" y="27"/>
                    <a:pt x="509" y="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3152725" y="2467675"/>
              <a:ext cx="84250" cy="79725"/>
            </a:xfrm>
            <a:custGeom>
              <a:avLst/>
              <a:gdLst/>
              <a:ahLst/>
              <a:cxnLst/>
              <a:rect l="l" t="t" r="r" b="b"/>
              <a:pathLst>
                <a:path w="3370" h="3189" extrusionOk="0">
                  <a:moveTo>
                    <a:pt x="1345" y="173"/>
                  </a:moveTo>
                  <a:cubicBezTo>
                    <a:pt x="1402" y="173"/>
                    <a:pt x="1460" y="192"/>
                    <a:pt x="1512" y="235"/>
                  </a:cubicBezTo>
                  <a:cubicBezTo>
                    <a:pt x="1645" y="346"/>
                    <a:pt x="1636" y="593"/>
                    <a:pt x="1627" y="748"/>
                  </a:cubicBezTo>
                  <a:cubicBezTo>
                    <a:pt x="1623" y="828"/>
                    <a:pt x="1614" y="912"/>
                    <a:pt x="1601" y="991"/>
                  </a:cubicBezTo>
                  <a:cubicBezTo>
                    <a:pt x="1543" y="1009"/>
                    <a:pt x="1521" y="1075"/>
                    <a:pt x="1561" y="1120"/>
                  </a:cubicBezTo>
                  <a:lnTo>
                    <a:pt x="1547" y="1146"/>
                  </a:lnTo>
                  <a:cubicBezTo>
                    <a:pt x="1340" y="996"/>
                    <a:pt x="1092" y="766"/>
                    <a:pt x="1061" y="501"/>
                  </a:cubicBezTo>
                  <a:cubicBezTo>
                    <a:pt x="1038" y="321"/>
                    <a:pt x="1186" y="173"/>
                    <a:pt x="1345" y="173"/>
                  </a:cubicBezTo>
                  <a:close/>
                  <a:moveTo>
                    <a:pt x="676" y="1141"/>
                  </a:moveTo>
                  <a:cubicBezTo>
                    <a:pt x="938" y="1141"/>
                    <a:pt x="1193" y="1246"/>
                    <a:pt x="1437" y="1341"/>
                  </a:cubicBezTo>
                  <a:cubicBezTo>
                    <a:pt x="1326" y="1526"/>
                    <a:pt x="1194" y="1703"/>
                    <a:pt x="999" y="1796"/>
                  </a:cubicBezTo>
                  <a:cubicBezTo>
                    <a:pt x="933" y="1829"/>
                    <a:pt x="862" y="1844"/>
                    <a:pt x="792" y="1844"/>
                  </a:cubicBezTo>
                  <a:cubicBezTo>
                    <a:pt x="600" y="1844"/>
                    <a:pt x="409" y="1732"/>
                    <a:pt x="305" y="1571"/>
                  </a:cubicBezTo>
                  <a:cubicBezTo>
                    <a:pt x="142" y="1305"/>
                    <a:pt x="327" y="1168"/>
                    <a:pt x="579" y="1146"/>
                  </a:cubicBezTo>
                  <a:cubicBezTo>
                    <a:pt x="612" y="1143"/>
                    <a:pt x="644" y="1141"/>
                    <a:pt x="676" y="1141"/>
                  </a:cubicBezTo>
                  <a:close/>
                  <a:moveTo>
                    <a:pt x="1338" y="0"/>
                  </a:moveTo>
                  <a:cubicBezTo>
                    <a:pt x="1111" y="0"/>
                    <a:pt x="928" y="188"/>
                    <a:pt x="898" y="421"/>
                  </a:cubicBezTo>
                  <a:cubicBezTo>
                    <a:pt x="867" y="660"/>
                    <a:pt x="1017" y="890"/>
                    <a:pt x="1198" y="1071"/>
                  </a:cubicBezTo>
                  <a:cubicBezTo>
                    <a:pt x="1020" y="1015"/>
                    <a:pt x="839" y="972"/>
                    <a:pt x="655" y="972"/>
                  </a:cubicBezTo>
                  <a:cubicBezTo>
                    <a:pt x="579" y="972"/>
                    <a:pt x="502" y="979"/>
                    <a:pt x="424" y="996"/>
                  </a:cubicBezTo>
                  <a:cubicBezTo>
                    <a:pt x="133" y="1062"/>
                    <a:pt x="0" y="1292"/>
                    <a:pt x="119" y="1571"/>
                  </a:cubicBezTo>
                  <a:cubicBezTo>
                    <a:pt x="239" y="1841"/>
                    <a:pt x="504" y="2010"/>
                    <a:pt x="793" y="2010"/>
                  </a:cubicBezTo>
                  <a:cubicBezTo>
                    <a:pt x="835" y="2010"/>
                    <a:pt x="877" y="2007"/>
                    <a:pt x="920" y="1999"/>
                  </a:cubicBezTo>
                  <a:cubicBezTo>
                    <a:pt x="1211" y="1951"/>
                    <a:pt x="1415" y="1703"/>
                    <a:pt x="1570" y="1447"/>
                  </a:cubicBezTo>
                  <a:cubicBezTo>
                    <a:pt x="1592" y="1460"/>
                    <a:pt x="1618" y="1473"/>
                    <a:pt x="1640" y="1482"/>
                  </a:cubicBezTo>
                  <a:cubicBezTo>
                    <a:pt x="1636" y="1672"/>
                    <a:pt x="1547" y="1884"/>
                    <a:pt x="1494" y="2039"/>
                  </a:cubicBezTo>
                  <a:cubicBezTo>
                    <a:pt x="1388" y="2340"/>
                    <a:pt x="1265" y="2627"/>
                    <a:pt x="1119" y="2910"/>
                  </a:cubicBezTo>
                  <a:cubicBezTo>
                    <a:pt x="1086" y="2975"/>
                    <a:pt x="1143" y="3029"/>
                    <a:pt x="1200" y="3029"/>
                  </a:cubicBezTo>
                  <a:cubicBezTo>
                    <a:pt x="1228" y="3029"/>
                    <a:pt x="1257" y="3015"/>
                    <a:pt x="1273" y="2981"/>
                  </a:cubicBezTo>
                  <a:cubicBezTo>
                    <a:pt x="1437" y="2658"/>
                    <a:pt x="1578" y="2318"/>
                    <a:pt x="1693" y="1973"/>
                  </a:cubicBezTo>
                  <a:cubicBezTo>
                    <a:pt x="1720" y="1898"/>
                    <a:pt x="1746" y="1818"/>
                    <a:pt x="1769" y="1739"/>
                  </a:cubicBezTo>
                  <a:cubicBezTo>
                    <a:pt x="1777" y="1831"/>
                    <a:pt x="1782" y="1924"/>
                    <a:pt x="1791" y="1986"/>
                  </a:cubicBezTo>
                  <a:cubicBezTo>
                    <a:pt x="1822" y="2353"/>
                    <a:pt x="1760" y="2729"/>
                    <a:pt x="1702" y="3091"/>
                  </a:cubicBezTo>
                  <a:cubicBezTo>
                    <a:pt x="1692" y="3153"/>
                    <a:pt x="1740" y="3189"/>
                    <a:pt x="1787" y="3189"/>
                  </a:cubicBezTo>
                  <a:cubicBezTo>
                    <a:pt x="1824" y="3189"/>
                    <a:pt x="1860" y="3167"/>
                    <a:pt x="1866" y="3118"/>
                  </a:cubicBezTo>
                  <a:cubicBezTo>
                    <a:pt x="1932" y="2698"/>
                    <a:pt x="1994" y="2273"/>
                    <a:pt x="1945" y="1845"/>
                  </a:cubicBezTo>
                  <a:cubicBezTo>
                    <a:pt x="1932" y="1739"/>
                    <a:pt x="1914" y="1628"/>
                    <a:pt x="1888" y="1522"/>
                  </a:cubicBezTo>
                  <a:lnTo>
                    <a:pt x="1888" y="1522"/>
                  </a:lnTo>
                  <a:cubicBezTo>
                    <a:pt x="1939" y="1524"/>
                    <a:pt x="1990" y="1524"/>
                    <a:pt x="2038" y="1524"/>
                  </a:cubicBezTo>
                  <a:cubicBezTo>
                    <a:pt x="2087" y="1524"/>
                    <a:pt x="2133" y="1524"/>
                    <a:pt x="2175" y="1526"/>
                  </a:cubicBezTo>
                  <a:cubicBezTo>
                    <a:pt x="2334" y="1540"/>
                    <a:pt x="2493" y="1547"/>
                    <a:pt x="2651" y="1547"/>
                  </a:cubicBezTo>
                  <a:cubicBezTo>
                    <a:pt x="2854" y="1547"/>
                    <a:pt x="3057" y="1535"/>
                    <a:pt x="3258" y="1513"/>
                  </a:cubicBezTo>
                  <a:cubicBezTo>
                    <a:pt x="3369" y="1500"/>
                    <a:pt x="3357" y="1344"/>
                    <a:pt x="3261" y="1344"/>
                  </a:cubicBezTo>
                  <a:cubicBezTo>
                    <a:pt x="3258" y="1344"/>
                    <a:pt x="3254" y="1345"/>
                    <a:pt x="3250" y="1345"/>
                  </a:cubicBezTo>
                  <a:cubicBezTo>
                    <a:pt x="3058" y="1362"/>
                    <a:pt x="2867" y="1372"/>
                    <a:pt x="2677" y="1372"/>
                  </a:cubicBezTo>
                  <a:cubicBezTo>
                    <a:pt x="2573" y="1372"/>
                    <a:pt x="2469" y="1369"/>
                    <a:pt x="2365" y="1363"/>
                  </a:cubicBezTo>
                  <a:cubicBezTo>
                    <a:pt x="2224" y="1363"/>
                    <a:pt x="2087" y="1345"/>
                    <a:pt x="1950" y="1345"/>
                  </a:cubicBezTo>
                  <a:lnTo>
                    <a:pt x="1826" y="1345"/>
                  </a:lnTo>
                  <a:cubicBezTo>
                    <a:pt x="1817" y="1323"/>
                    <a:pt x="1804" y="1305"/>
                    <a:pt x="1791" y="1283"/>
                  </a:cubicBezTo>
                  <a:cubicBezTo>
                    <a:pt x="1786" y="1270"/>
                    <a:pt x="1782" y="1257"/>
                    <a:pt x="1777" y="1239"/>
                  </a:cubicBezTo>
                  <a:cubicBezTo>
                    <a:pt x="1777" y="1239"/>
                    <a:pt x="1773" y="1234"/>
                    <a:pt x="1773" y="1230"/>
                  </a:cubicBezTo>
                  <a:lnTo>
                    <a:pt x="1773" y="1230"/>
                  </a:lnTo>
                  <a:cubicBezTo>
                    <a:pt x="1919" y="1270"/>
                    <a:pt x="2074" y="1292"/>
                    <a:pt x="2224" y="1292"/>
                  </a:cubicBezTo>
                  <a:cubicBezTo>
                    <a:pt x="2343" y="1304"/>
                    <a:pt x="2461" y="1310"/>
                    <a:pt x="2578" y="1310"/>
                  </a:cubicBezTo>
                  <a:cubicBezTo>
                    <a:pt x="2763" y="1310"/>
                    <a:pt x="2947" y="1295"/>
                    <a:pt x="3130" y="1265"/>
                  </a:cubicBezTo>
                  <a:cubicBezTo>
                    <a:pt x="3231" y="1244"/>
                    <a:pt x="3224" y="1092"/>
                    <a:pt x="3128" y="1092"/>
                  </a:cubicBezTo>
                  <a:cubicBezTo>
                    <a:pt x="3123" y="1092"/>
                    <a:pt x="3118" y="1092"/>
                    <a:pt x="3113" y="1093"/>
                  </a:cubicBezTo>
                  <a:cubicBezTo>
                    <a:pt x="2939" y="1125"/>
                    <a:pt x="2761" y="1140"/>
                    <a:pt x="2583" y="1140"/>
                  </a:cubicBezTo>
                  <a:cubicBezTo>
                    <a:pt x="2512" y="1140"/>
                    <a:pt x="2441" y="1138"/>
                    <a:pt x="2370" y="1133"/>
                  </a:cubicBezTo>
                  <a:cubicBezTo>
                    <a:pt x="2175" y="1124"/>
                    <a:pt x="1945" y="1137"/>
                    <a:pt x="1764" y="1049"/>
                  </a:cubicBezTo>
                  <a:cubicBezTo>
                    <a:pt x="1839" y="669"/>
                    <a:pt x="1866" y="147"/>
                    <a:pt x="1463" y="19"/>
                  </a:cubicBezTo>
                  <a:cubicBezTo>
                    <a:pt x="1421" y="6"/>
                    <a:pt x="1379" y="0"/>
                    <a:pt x="1338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8" name="Google Shape;1178;p39"/>
          <p:cNvSpPr txBox="1">
            <a:spLocks noGrp="1"/>
          </p:cNvSpPr>
          <p:nvPr>
            <p:ph type="title" idx="6"/>
          </p:nvPr>
        </p:nvSpPr>
        <p:spPr>
          <a:xfrm>
            <a:off x="1245475" y="356125"/>
            <a:ext cx="665280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accent5"/>
                </a:solidFill>
              </a:rPr>
              <a:t>Цветница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1179" name="Google Shape;1179;p39"/>
          <p:cNvSpPr txBox="1">
            <a:spLocks noGrp="1"/>
          </p:cNvSpPr>
          <p:nvPr>
            <p:ph type="subTitle" idx="1"/>
          </p:nvPr>
        </p:nvSpPr>
        <p:spPr>
          <a:xfrm flipH="1">
            <a:off x="768114" y="2575883"/>
            <a:ext cx="2234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err="1"/>
              <a:t>Неделята</a:t>
            </a:r>
            <a:r>
              <a:rPr lang="ru-RU" dirty="0"/>
              <a:t> </a:t>
            </a:r>
            <a:r>
              <a:rPr lang="ru-RU" dirty="0" err="1"/>
              <a:t>преди</a:t>
            </a:r>
            <a:r>
              <a:rPr lang="ru-RU" dirty="0"/>
              <a:t> </a:t>
            </a:r>
            <a:r>
              <a:rPr lang="ru-RU" dirty="0" err="1"/>
              <a:t>Великден</a:t>
            </a:r>
            <a:r>
              <a:rPr lang="ru-RU" dirty="0"/>
              <a:t> е </a:t>
            </a:r>
            <a:r>
              <a:rPr lang="ru-RU" dirty="0" err="1"/>
              <a:t>Цветница</a:t>
            </a:r>
            <a:r>
              <a:rPr lang="ru-RU" dirty="0"/>
              <a:t> – </a:t>
            </a:r>
            <a:r>
              <a:rPr lang="ru-RU" dirty="0" err="1"/>
              <a:t>празникът</a:t>
            </a:r>
            <a:r>
              <a:rPr lang="ru-RU" dirty="0"/>
              <a:t> на </a:t>
            </a:r>
            <a:r>
              <a:rPr lang="ru-RU" dirty="0" err="1"/>
              <a:t>цветята</a:t>
            </a:r>
            <a:endParaRPr lang="ru-RU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0" name="Google Shape;1180;p39"/>
          <p:cNvSpPr txBox="1">
            <a:spLocks noGrp="1"/>
          </p:cNvSpPr>
          <p:nvPr>
            <p:ph type="subTitle" idx="5"/>
          </p:nvPr>
        </p:nvSpPr>
        <p:spPr>
          <a:xfrm flipH="1">
            <a:off x="5856303" y="3028635"/>
            <a:ext cx="2234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На този ден празнуват всички с имена на цветя и дървета.</a:t>
            </a:r>
            <a:endParaRPr dirty="0"/>
          </a:p>
        </p:txBody>
      </p:sp>
      <p:sp>
        <p:nvSpPr>
          <p:cNvPr id="1184" name="Google Shape;1184;p39"/>
          <p:cNvSpPr txBox="1">
            <a:spLocks noGrp="1"/>
          </p:cNvSpPr>
          <p:nvPr>
            <p:ph type="subTitle" idx="4294967295"/>
          </p:nvPr>
        </p:nvSpPr>
        <p:spPr>
          <a:xfrm flipH="1">
            <a:off x="3049445" y="1516926"/>
            <a:ext cx="2879862" cy="12053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ru-RU" sz="1400" dirty="0"/>
              <a:t>На </a:t>
            </a:r>
            <a:r>
              <a:rPr lang="ru-RU" sz="1400" dirty="0" err="1"/>
              <a:t>този</a:t>
            </a:r>
            <a:r>
              <a:rPr lang="ru-RU" sz="1400" dirty="0"/>
              <a:t> </a:t>
            </a:r>
            <a:r>
              <a:rPr lang="ru-RU" sz="1400" dirty="0" err="1"/>
              <a:t>ден</a:t>
            </a:r>
            <a:r>
              <a:rPr lang="ru-RU" sz="1400" dirty="0"/>
              <a:t> се ходи на </a:t>
            </a:r>
            <a:r>
              <a:rPr lang="ru-RU" sz="1400" dirty="0" err="1"/>
              <a:t>църква</a:t>
            </a:r>
            <a:r>
              <a:rPr lang="ru-RU" sz="1400" dirty="0"/>
              <a:t> с цветя и </a:t>
            </a:r>
            <a:r>
              <a:rPr lang="ru-RU" sz="1400" dirty="0" err="1"/>
              <a:t>върбови</a:t>
            </a:r>
            <a:r>
              <a:rPr lang="ru-RU" sz="1400" dirty="0"/>
              <a:t> </a:t>
            </a:r>
            <a:r>
              <a:rPr lang="ru-RU" sz="1400" dirty="0" err="1"/>
              <a:t>клонки</a:t>
            </a:r>
            <a:r>
              <a:rPr lang="ru-RU" sz="1400" dirty="0"/>
              <a:t>. На </a:t>
            </a:r>
            <a:r>
              <a:rPr lang="ru-RU" sz="1400" dirty="0" err="1"/>
              <a:t>тръгване</a:t>
            </a:r>
            <a:r>
              <a:rPr lang="ru-RU" sz="1400" dirty="0"/>
              <a:t> </a:t>
            </a:r>
            <a:r>
              <a:rPr lang="ru-RU" sz="1400" dirty="0" err="1"/>
              <a:t>всеки</a:t>
            </a:r>
            <a:r>
              <a:rPr lang="ru-RU" sz="1400" dirty="0"/>
              <a:t> </a:t>
            </a:r>
            <a:r>
              <a:rPr lang="ru-RU" sz="1400" dirty="0" err="1"/>
              <a:t>взема</a:t>
            </a:r>
            <a:r>
              <a:rPr lang="ru-RU" sz="1400" dirty="0"/>
              <a:t> от </a:t>
            </a:r>
            <a:r>
              <a:rPr lang="ru-RU" sz="1400" dirty="0" err="1"/>
              <a:t>осветените</a:t>
            </a:r>
            <a:r>
              <a:rPr lang="ru-RU" sz="1400" dirty="0"/>
              <a:t> в </a:t>
            </a:r>
            <a:r>
              <a:rPr lang="ru-RU" sz="1400" dirty="0" err="1"/>
              <a:t>църквата</a:t>
            </a:r>
            <a:r>
              <a:rPr lang="ru-RU" sz="1400" dirty="0"/>
              <a:t> цветя и </a:t>
            </a:r>
            <a:r>
              <a:rPr lang="ru-RU" sz="1400" dirty="0" err="1"/>
              <a:t>ги</a:t>
            </a:r>
            <a:r>
              <a:rPr lang="ru-RU" sz="1400" dirty="0"/>
              <a:t> носи в дома си, </a:t>
            </a:r>
            <a:r>
              <a:rPr lang="ru-RU" sz="1400" dirty="0" err="1"/>
              <a:t>като</a:t>
            </a:r>
            <a:r>
              <a:rPr lang="ru-RU" sz="1400" dirty="0"/>
              <a:t> </a:t>
            </a:r>
            <a:r>
              <a:rPr lang="ru-RU" sz="1400" dirty="0" err="1"/>
              <a:t>ги</a:t>
            </a:r>
            <a:r>
              <a:rPr lang="ru-RU" sz="1400" dirty="0"/>
              <a:t> </a:t>
            </a:r>
            <a:r>
              <a:rPr lang="ru-RU" sz="1400" dirty="0" err="1"/>
              <a:t>поставя</a:t>
            </a:r>
            <a:r>
              <a:rPr lang="ru-RU" sz="1400" dirty="0"/>
              <a:t> под </a:t>
            </a:r>
            <a:r>
              <a:rPr lang="ru-RU" sz="1400" dirty="0" err="1"/>
              <a:t>иконата</a:t>
            </a:r>
            <a:endParaRPr lang="bg-BG" sz="1400" dirty="0"/>
          </a:p>
        </p:txBody>
      </p:sp>
      <p:cxnSp>
        <p:nvCxnSpPr>
          <p:cNvPr id="10" name="Съединител &quot;права стрелка&quot; 9">
            <a:extLst>
              <a:ext uri="{FF2B5EF4-FFF2-40B4-BE49-F238E27FC236}">
                <a16:creationId xmlns:a16="http://schemas.microsoft.com/office/drawing/2014/main" id="{FF872E9D-8D1F-48B8-8308-A7EE22807621}"/>
              </a:ext>
            </a:extLst>
          </p:cNvPr>
          <p:cNvCxnSpPr>
            <a:cxnSpLocks/>
            <a:endCxn id="1184" idx="0"/>
          </p:cNvCxnSpPr>
          <p:nvPr/>
        </p:nvCxnSpPr>
        <p:spPr>
          <a:xfrm>
            <a:off x="4478540" y="947585"/>
            <a:ext cx="10836" cy="569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ъединител &quot;права стрелка&quot; 14">
            <a:extLst>
              <a:ext uri="{FF2B5EF4-FFF2-40B4-BE49-F238E27FC236}">
                <a16:creationId xmlns:a16="http://schemas.microsoft.com/office/drawing/2014/main" id="{4BF50A18-2CA6-423A-B298-235047CC84EA}"/>
              </a:ext>
            </a:extLst>
          </p:cNvPr>
          <p:cNvCxnSpPr/>
          <p:nvPr/>
        </p:nvCxnSpPr>
        <p:spPr>
          <a:xfrm flipH="1">
            <a:off x="2183219" y="947585"/>
            <a:ext cx="1453116" cy="1624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0" name="Google Shape;2220;p57"/>
          <p:cNvGrpSpPr/>
          <p:nvPr/>
        </p:nvGrpSpPr>
        <p:grpSpPr>
          <a:xfrm>
            <a:off x="2931689" y="1220936"/>
            <a:ext cx="6213704" cy="4230751"/>
            <a:chOff x="1095325" y="3462850"/>
            <a:chExt cx="1498000" cy="1019925"/>
          </a:xfrm>
        </p:grpSpPr>
        <p:grpSp>
          <p:nvGrpSpPr>
            <p:cNvPr id="2221" name="Google Shape;2221;p57"/>
            <p:cNvGrpSpPr/>
            <p:nvPr/>
          </p:nvGrpSpPr>
          <p:grpSpPr>
            <a:xfrm flipH="1">
              <a:off x="1315258" y="3654183"/>
              <a:ext cx="311789" cy="375386"/>
              <a:chOff x="2451725" y="1718088"/>
              <a:chExt cx="242675" cy="292175"/>
            </a:xfrm>
          </p:grpSpPr>
          <p:sp>
            <p:nvSpPr>
              <p:cNvPr id="2222" name="Google Shape;2222;p57"/>
              <p:cNvSpPr/>
              <p:nvPr/>
            </p:nvSpPr>
            <p:spPr>
              <a:xfrm>
                <a:off x="2451725" y="1718088"/>
                <a:ext cx="242675" cy="292175"/>
              </a:xfrm>
              <a:custGeom>
                <a:avLst/>
                <a:gdLst/>
                <a:ahLst/>
                <a:cxnLst/>
                <a:rect l="l" t="t" r="r" b="b"/>
                <a:pathLst>
                  <a:path w="9707" h="11687" extrusionOk="0">
                    <a:moveTo>
                      <a:pt x="6346" y="1"/>
                    </a:moveTo>
                    <a:cubicBezTo>
                      <a:pt x="4204" y="1"/>
                      <a:pt x="1614" y="3293"/>
                      <a:pt x="844" y="6018"/>
                    </a:cubicBezTo>
                    <a:cubicBezTo>
                      <a:pt x="0" y="8972"/>
                      <a:pt x="1407" y="10866"/>
                      <a:pt x="3620" y="11494"/>
                    </a:cubicBezTo>
                    <a:cubicBezTo>
                      <a:pt x="4066" y="11621"/>
                      <a:pt x="4511" y="11687"/>
                      <a:pt x="4945" y="11687"/>
                    </a:cubicBezTo>
                    <a:cubicBezTo>
                      <a:pt x="6662" y="11687"/>
                      <a:pt x="8196" y="10655"/>
                      <a:pt x="8862" y="8297"/>
                    </a:cubicBezTo>
                    <a:cubicBezTo>
                      <a:pt x="9706" y="5343"/>
                      <a:pt x="9087" y="701"/>
                      <a:pt x="6874" y="73"/>
                    </a:cubicBezTo>
                    <a:cubicBezTo>
                      <a:pt x="6702" y="24"/>
                      <a:pt x="6525" y="1"/>
                      <a:pt x="6346" y="1"/>
                    </a:cubicBezTo>
                    <a:close/>
                  </a:path>
                </a:pathLst>
              </a:custGeom>
              <a:solidFill>
                <a:srgbClr val="F9E8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57"/>
              <p:cNvSpPr/>
              <p:nvPr/>
            </p:nvSpPr>
            <p:spPr>
              <a:xfrm>
                <a:off x="2465550" y="1857738"/>
                <a:ext cx="213825" cy="145375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5815" extrusionOk="0">
                    <a:moveTo>
                      <a:pt x="2036" y="0"/>
                    </a:moveTo>
                    <a:lnTo>
                      <a:pt x="1679" y="254"/>
                    </a:lnTo>
                    <a:lnTo>
                      <a:pt x="320" y="1238"/>
                    </a:lnTo>
                    <a:cubicBezTo>
                      <a:pt x="282" y="1051"/>
                      <a:pt x="254" y="863"/>
                      <a:pt x="235" y="676"/>
                    </a:cubicBezTo>
                    <a:cubicBezTo>
                      <a:pt x="1" y="1632"/>
                      <a:pt x="1" y="2476"/>
                      <a:pt x="198" y="3189"/>
                    </a:cubicBezTo>
                    <a:lnTo>
                      <a:pt x="1285" y="2382"/>
                    </a:lnTo>
                    <a:cubicBezTo>
                      <a:pt x="1557" y="3208"/>
                      <a:pt x="1895" y="4014"/>
                      <a:pt x="2298" y="4783"/>
                    </a:cubicBezTo>
                    <a:lnTo>
                      <a:pt x="2439" y="5064"/>
                    </a:lnTo>
                    <a:lnTo>
                      <a:pt x="2720" y="4905"/>
                    </a:lnTo>
                    <a:cubicBezTo>
                      <a:pt x="3452" y="4483"/>
                      <a:pt x="4155" y="4023"/>
                      <a:pt x="4830" y="3526"/>
                    </a:cubicBezTo>
                    <a:cubicBezTo>
                      <a:pt x="5149" y="4258"/>
                      <a:pt x="5458" y="4952"/>
                      <a:pt x="5758" y="5543"/>
                    </a:cubicBezTo>
                    <a:lnTo>
                      <a:pt x="5890" y="5814"/>
                    </a:lnTo>
                    <a:cubicBezTo>
                      <a:pt x="6040" y="5749"/>
                      <a:pt x="6180" y="5683"/>
                      <a:pt x="6312" y="5599"/>
                    </a:cubicBezTo>
                    <a:cubicBezTo>
                      <a:pt x="6546" y="5421"/>
                      <a:pt x="6799" y="5233"/>
                      <a:pt x="7034" y="5027"/>
                    </a:cubicBezTo>
                    <a:cubicBezTo>
                      <a:pt x="7587" y="4483"/>
                      <a:pt x="8028" y="3723"/>
                      <a:pt x="8309" y="2711"/>
                    </a:cubicBezTo>
                    <a:cubicBezTo>
                      <a:pt x="8422" y="2335"/>
                      <a:pt x="8497" y="1960"/>
                      <a:pt x="8553" y="1576"/>
                    </a:cubicBezTo>
                    <a:lnTo>
                      <a:pt x="8553" y="1576"/>
                    </a:lnTo>
                    <a:lnTo>
                      <a:pt x="8281" y="1876"/>
                    </a:lnTo>
                    <a:cubicBezTo>
                      <a:pt x="7756" y="2467"/>
                      <a:pt x="7165" y="3011"/>
                      <a:pt x="6527" y="3479"/>
                    </a:cubicBezTo>
                    <a:cubicBezTo>
                      <a:pt x="6237" y="2889"/>
                      <a:pt x="5927" y="2223"/>
                      <a:pt x="5627" y="1529"/>
                    </a:cubicBezTo>
                    <a:lnTo>
                      <a:pt x="5468" y="1163"/>
                    </a:lnTo>
                    <a:lnTo>
                      <a:pt x="5158" y="1398"/>
                    </a:lnTo>
                    <a:cubicBezTo>
                      <a:pt x="4455" y="1904"/>
                      <a:pt x="3761" y="2364"/>
                      <a:pt x="3123" y="2739"/>
                    </a:cubicBezTo>
                    <a:cubicBezTo>
                      <a:pt x="2748" y="1979"/>
                      <a:pt x="2429" y="1201"/>
                      <a:pt x="2167" y="404"/>
                    </a:cubicBezTo>
                    <a:lnTo>
                      <a:pt x="2036" y="0"/>
                    </a:ln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57"/>
              <p:cNvSpPr/>
              <p:nvPr/>
            </p:nvSpPr>
            <p:spPr>
              <a:xfrm>
                <a:off x="2483600" y="1745913"/>
                <a:ext cx="199300" cy="158275"/>
              </a:xfrm>
              <a:custGeom>
                <a:avLst/>
                <a:gdLst/>
                <a:ahLst/>
                <a:cxnLst/>
                <a:rect l="l" t="t" r="r" b="b"/>
                <a:pathLst>
                  <a:path w="7972" h="6331" extrusionOk="0">
                    <a:moveTo>
                      <a:pt x="2683" y="0"/>
                    </a:moveTo>
                    <a:cubicBezTo>
                      <a:pt x="1604" y="929"/>
                      <a:pt x="620" y="2335"/>
                      <a:pt x="1" y="3733"/>
                    </a:cubicBezTo>
                    <a:cubicBezTo>
                      <a:pt x="545" y="3226"/>
                      <a:pt x="1117" y="2748"/>
                      <a:pt x="1717" y="2307"/>
                    </a:cubicBezTo>
                    <a:cubicBezTo>
                      <a:pt x="1970" y="2982"/>
                      <a:pt x="2251" y="3723"/>
                      <a:pt x="2551" y="4492"/>
                    </a:cubicBezTo>
                    <a:lnTo>
                      <a:pt x="2786" y="5102"/>
                    </a:lnTo>
                    <a:lnTo>
                      <a:pt x="3320" y="4717"/>
                    </a:lnTo>
                    <a:cubicBezTo>
                      <a:pt x="4061" y="4183"/>
                      <a:pt x="4802" y="3658"/>
                      <a:pt x="5487" y="3189"/>
                    </a:cubicBezTo>
                    <a:cubicBezTo>
                      <a:pt x="5834" y="3976"/>
                      <a:pt x="6190" y="4811"/>
                      <a:pt x="6499" y="5627"/>
                    </a:cubicBezTo>
                    <a:lnTo>
                      <a:pt x="6762" y="6330"/>
                    </a:lnTo>
                    <a:lnTo>
                      <a:pt x="7306" y="5861"/>
                    </a:lnTo>
                    <a:cubicBezTo>
                      <a:pt x="7512" y="5674"/>
                      <a:pt x="7718" y="5496"/>
                      <a:pt x="7915" y="5317"/>
                    </a:cubicBezTo>
                    <a:cubicBezTo>
                      <a:pt x="7972" y="4567"/>
                      <a:pt x="7962" y="3817"/>
                      <a:pt x="7878" y="3067"/>
                    </a:cubicBezTo>
                    <a:cubicBezTo>
                      <a:pt x="7747" y="3179"/>
                      <a:pt x="7615" y="3301"/>
                      <a:pt x="7484" y="3423"/>
                    </a:cubicBezTo>
                    <a:cubicBezTo>
                      <a:pt x="7146" y="2626"/>
                      <a:pt x="6790" y="1838"/>
                      <a:pt x="6434" y="1107"/>
                    </a:cubicBezTo>
                    <a:lnTo>
                      <a:pt x="6190" y="619"/>
                    </a:lnTo>
                    <a:lnTo>
                      <a:pt x="5730" y="919"/>
                    </a:lnTo>
                    <a:cubicBezTo>
                      <a:pt x="5074" y="1341"/>
                      <a:pt x="4352" y="1829"/>
                      <a:pt x="3611" y="2335"/>
                    </a:cubicBezTo>
                    <a:cubicBezTo>
                      <a:pt x="3302" y="1576"/>
                      <a:pt x="3020" y="854"/>
                      <a:pt x="2767" y="225"/>
                    </a:cubicBezTo>
                    <a:lnTo>
                      <a:pt x="2683" y="0"/>
                    </a:ln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25" name="Google Shape;2225;p57"/>
            <p:cNvSpPr/>
            <p:nvPr/>
          </p:nvSpPr>
          <p:spPr>
            <a:xfrm>
              <a:off x="1136925" y="4314700"/>
              <a:ext cx="133050" cy="166625"/>
            </a:xfrm>
            <a:custGeom>
              <a:avLst/>
              <a:gdLst/>
              <a:ahLst/>
              <a:cxnLst/>
              <a:rect l="l" t="t" r="r" b="b"/>
              <a:pathLst>
                <a:path w="5322" h="6665" extrusionOk="0">
                  <a:moveTo>
                    <a:pt x="3375" y="0"/>
                  </a:moveTo>
                  <a:cubicBezTo>
                    <a:pt x="3364" y="0"/>
                    <a:pt x="3359" y="0"/>
                    <a:pt x="3359" y="0"/>
                  </a:cubicBezTo>
                  <a:cubicBezTo>
                    <a:pt x="1" y="2247"/>
                    <a:pt x="556" y="6080"/>
                    <a:pt x="1905" y="6617"/>
                  </a:cubicBezTo>
                  <a:cubicBezTo>
                    <a:pt x="1987" y="6649"/>
                    <a:pt x="2073" y="6665"/>
                    <a:pt x="2161" y="6665"/>
                  </a:cubicBezTo>
                  <a:cubicBezTo>
                    <a:pt x="3506" y="6665"/>
                    <a:pt x="5321" y="2999"/>
                    <a:pt x="4688" y="450"/>
                  </a:cubicBezTo>
                  <a:cubicBezTo>
                    <a:pt x="4394" y="16"/>
                    <a:pt x="3505" y="0"/>
                    <a:pt x="3375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7"/>
            <p:cNvSpPr/>
            <p:nvPr/>
          </p:nvSpPr>
          <p:spPr>
            <a:xfrm>
              <a:off x="1246800" y="4297200"/>
              <a:ext cx="133425" cy="139750"/>
            </a:xfrm>
            <a:custGeom>
              <a:avLst/>
              <a:gdLst/>
              <a:ahLst/>
              <a:cxnLst/>
              <a:rect l="l" t="t" r="r" b="b"/>
              <a:pathLst>
                <a:path w="5337" h="5590" extrusionOk="0">
                  <a:moveTo>
                    <a:pt x="1076" y="0"/>
                  </a:moveTo>
                  <a:cubicBezTo>
                    <a:pt x="1015" y="0"/>
                    <a:pt x="954" y="3"/>
                    <a:pt x="893" y="7"/>
                  </a:cubicBezTo>
                  <a:cubicBezTo>
                    <a:pt x="400" y="288"/>
                    <a:pt x="0" y="1512"/>
                    <a:pt x="0" y="1512"/>
                  </a:cubicBezTo>
                  <a:cubicBezTo>
                    <a:pt x="216" y="4473"/>
                    <a:pt x="1620" y="5590"/>
                    <a:pt x="2835" y="5590"/>
                  </a:cubicBezTo>
                  <a:cubicBezTo>
                    <a:pt x="3482" y="5590"/>
                    <a:pt x="4075" y="5274"/>
                    <a:pt x="4407" y="4751"/>
                  </a:cubicBezTo>
                  <a:cubicBezTo>
                    <a:pt x="5337" y="3287"/>
                    <a:pt x="3326" y="0"/>
                    <a:pt x="1076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7"/>
            <p:cNvSpPr/>
            <p:nvPr/>
          </p:nvSpPr>
          <p:spPr>
            <a:xfrm>
              <a:off x="1253500" y="4180975"/>
              <a:ext cx="142600" cy="129175"/>
            </a:xfrm>
            <a:custGeom>
              <a:avLst/>
              <a:gdLst/>
              <a:ahLst/>
              <a:cxnLst/>
              <a:rect l="l" t="t" r="r" b="b"/>
              <a:pathLst>
                <a:path w="5704" h="5167" extrusionOk="0">
                  <a:moveTo>
                    <a:pt x="4049" y="1"/>
                  </a:moveTo>
                  <a:cubicBezTo>
                    <a:pt x="2722" y="1"/>
                    <a:pt x="606" y="1550"/>
                    <a:pt x="0" y="3683"/>
                  </a:cubicBezTo>
                  <a:cubicBezTo>
                    <a:pt x="13" y="4338"/>
                    <a:pt x="768" y="5093"/>
                    <a:pt x="768" y="5093"/>
                  </a:cubicBezTo>
                  <a:cubicBezTo>
                    <a:pt x="1046" y="5143"/>
                    <a:pt x="1311" y="5166"/>
                    <a:pt x="1563" y="5166"/>
                  </a:cubicBezTo>
                  <a:cubicBezTo>
                    <a:pt x="4542" y="5166"/>
                    <a:pt x="5704" y="1912"/>
                    <a:pt x="5019" y="537"/>
                  </a:cubicBezTo>
                  <a:cubicBezTo>
                    <a:pt x="4835" y="168"/>
                    <a:pt x="4485" y="1"/>
                    <a:pt x="4049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7"/>
            <p:cNvSpPr/>
            <p:nvPr/>
          </p:nvSpPr>
          <p:spPr>
            <a:xfrm>
              <a:off x="1183600" y="4115725"/>
              <a:ext cx="123700" cy="170975"/>
            </a:xfrm>
            <a:custGeom>
              <a:avLst/>
              <a:gdLst/>
              <a:ahLst/>
              <a:cxnLst/>
              <a:rect l="l" t="t" r="r" b="b"/>
              <a:pathLst>
                <a:path w="4948" h="6839" extrusionOk="0">
                  <a:moveTo>
                    <a:pt x="1887" y="1"/>
                  </a:moveTo>
                  <a:cubicBezTo>
                    <a:pt x="1747" y="1"/>
                    <a:pt x="1610" y="25"/>
                    <a:pt x="1479" y="76"/>
                  </a:cubicBezTo>
                  <a:cubicBezTo>
                    <a:pt x="50" y="631"/>
                    <a:pt x="0" y="5207"/>
                    <a:pt x="1804" y="6823"/>
                  </a:cubicBezTo>
                  <a:cubicBezTo>
                    <a:pt x="1845" y="6834"/>
                    <a:pt x="1888" y="6839"/>
                    <a:pt x="1933" y="6839"/>
                  </a:cubicBezTo>
                  <a:cubicBezTo>
                    <a:pt x="2441" y="6839"/>
                    <a:pt x="3183" y="6218"/>
                    <a:pt x="3183" y="6218"/>
                  </a:cubicBezTo>
                  <a:cubicBezTo>
                    <a:pt x="4948" y="2457"/>
                    <a:pt x="3279" y="1"/>
                    <a:pt x="1887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7"/>
            <p:cNvSpPr/>
            <p:nvPr/>
          </p:nvSpPr>
          <p:spPr>
            <a:xfrm>
              <a:off x="1095325" y="4231250"/>
              <a:ext cx="140875" cy="110775"/>
            </a:xfrm>
            <a:custGeom>
              <a:avLst/>
              <a:gdLst/>
              <a:ahLst/>
              <a:cxnLst/>
              <a:rect l="l" t="t" r="r" b="b"/>
              <a:pathLst>
                <a:path w="5635" h="4431" extrusionOk="0">
                  <a:moveTo>
                    <a:pt x="2722" y="1"/>
                  </a:moveTo>
                  <a:cubicBezTo>
                    <a:pt x="1328" y="1"/>
                    <a:pt x="205" y="1229"/>
                    <a:pt x="104" y="2371"/>
                  </a:cubicBezTo>
                  <a:cubicBezTo>
                    <a:pt x="0" y="3552"/>
                    <a:pt x="1376" y="4430"/>
                    <a:pt x="2891" y="4430"/>
                  </a:cubicBezTo>
                  <a:cubicBezTo>
                    <a:pt x="3738" y="4430"/>
                    <a:pt x="4628" y="4156"/>
                    <a:pt x="5329" y="3507"/>
                  </a:cubicBezTo>
                  <a:cubicBezTo>
                    <a:pt x="5635" y="2939"/>
                    <a:pt x="5435" y="1715"/>
                    <a:pt x="5435" y="1715"/>
                  </a:cubicBezTo>
                  <a:cubicBezTo>
                    <a:pt x="4546" y="469"/>
                    <a:pt x="3582" y="1"/>
                    <a:pt x="2722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7"/>
            <p:cNvSpPr/>
            <p:nvPr/>
          </p:nvSpPr>
          <p:spPr>
            <a:xfrm>
              <a:off x="1190775" y="4313925"/>
              <a:ext cx="35450" cy="28250"/>
            </a:xfrm>
            <a:custGeom>
              <a:avLst/>
              <a:gdLst/>
              <a:ahLst/>
              <a:cxnLst/>
              <a:rect l="l" t="t" r="r" b="b"/>
              <a:pathLst>
                <a:path w="1418" h="1130" extrusionOk="0">
                  <a:moveTo>
                    <a:pt x="1405" y="0"/>
                  </a:moveTo>
                  <a:cubicBezTo>
                    <a:pt x="974" y="38"/>
                    <a:pt x="94" y="818"/>
                    <a:pt x="0" y="911"/>
                  </a:cubicBezTo>
                  <a:lnTo>
                    <a:pt x="119" y="1130"/>
                  </a:lnTo>
                  <a:cubicBezTo>
                    <a:pt x="375" y="899"/>
                    <a:pt x="1099" y="293"/>
                    <a:pt x="1417" y="269"/>
                  </a:cubicBezTo>
                  <a:lnTo>
                    <a:pt x="1405" y="0"/>
                  </a:ln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7"/>
            <p:cNvSpPr/>
            <p:nvPr/>
          </p:nvSpPr>
          <p:spPr>
            <a:xfrm>
              <a:off x="1244125" y="4334675"/>
              <a:ext cx="20000" cy="62125"/>
            </a:xfrm>
            <a:custGeom>
              <a:avLst/>
              <a:gdLst/>
              <a:ahLst/>
              <a:cxnLst/>
              <a:rect l="l" t="t" r="r" b="b"/>
              <a:pathLst>
                <a:path w="800" h="2485" extrusionOk="0">
                  <a:moveTo>
                    <a:pt x="213" y="0"/>
                  </a:moveTo>
                  <a:lnTo>
                    <a:pt x="1" y="13"/>
                  </a:lnTo>
                  <a:cubicBezTo>
                    <a:pt x="51" y="1292"/>
                    <a:pt x="294" y="1810"/>
                    <a:pt x="494" y="2222"/>
                  </a:cubicBezTo>
                  <a:cubicBezTo>
                    <a:pt x="531" y="2316"/>
                    <a:pt x="575" y="2397"/>
                    <a:pt x="613" y="2485"/>
                  </a:cubicBezTo>
                  <a:lnTo>
                    <a:pt x="800" y="2360"/>
                  </a:lnTo>
                  <a:cubicBezTo>
                    <a:pt x="762" y="2266"/>
                    <a:pt x="719" y="2179"/>
                    <a:pt x="675" y="2085"/>
                  </a:cubicBezTo>
                  <a:cubicBezTo>
                    <a:pt x="488" y="1698"/>
                    <a:pt x="257" y="1211"/>
                    <a:pt x="213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7"/>
            <p:cNvSpPr/>
            <p:nvPr/>
          </p:nvSpPr>
          <p:spPr>
            <a:xfrm>
              <a:off x="1267375" y="4299450"/>
              <a:ext cx="53550" cy="17925"/>
            </a:xfrm>
            <a:custGeom>
              <a:avLst/>
              <a:gdLst/>
              <a:ahLst/>
              <a:cxnLst/>
              <a:rect l="l" t="t" r="r" b="b"/>
              <a:pathLst>
                <a:path w="2142" h="717" extrusionOk="0">
                  <a:moveTo>
                    <a:pt x="577" y="1"/>
                  </a:moveTo>
                  <a:cubicBezTo>
                    <a:pt x="375" y="1"/>
                    <a:pt x="178" y="30"/>
                    <a:pt x="1" y="99"/>
                  </a:cubicBezTo>
                  <a:lnTo>
                    <a:pt x="63" y="361"/>
                  </a:lnTo>
                  <a:cubicBezTo>
                    <a:pt x="220" y="299"/>
                    <a:pt x="398" y="273"/>
                    <a:pt x="585" y="273"/>
                  </a:cubicBezTo>
                  <a:cubicBezTo>
                    <a:pt x="1120" y="273"/>
                    <a:pt x="1720" y="490"/>
                    <a:pt x="2048" y="716"/>
                  </a:cubicBezTo>
                  <a:lnTo>
                    <a:pt x="2142" y="479"/>
                  </a:lnTo>
                  <a:cubicBezTo>
                    <a:pt x="1803" y="247"/>
                    <a:pt x="1166" y="1"/>
                    <a:pt x="577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7"/>
            <p:cNvSpPr/>
            <p:nvPr/>
          </p:nvSpPr>
          <p:spPr>
            <a:xfrm>
              <a:off x="1262550" y="4208425"/>
              <a:ext cx="20775" cy="65875"/>
            </a:xfrm>
            <a:custGeom>
              <a:avLst/>
              <a:gdLst/>
              <a:ahLst/>
              <a:cxnLst/>
              <a:rect l="l" t="t" r="r" b="b"/>
              <a:pathLst>
                <a:path w="831" h="2635" extrusionOk="0">
                  <a:moveTo>
                    <a:pt x="625" y="1"/>
                  </a:moveTo>
                  <a:cubicBezTo>
                    <a:pt x="494" y="987"/>
                    <a:pt x="82" y="2279"/>
                    <a:pt x="0" y="2379"/>
                  </a:cubicBezTo>
                  <a:lnTo>
                    <a:pt x="57" y="2635"/>
                  </a:lnTo>
                  <a:cubicBezTo>
                    <a:pt x="281" y="2554"/>
                    <a:pt x="718" y="893"/>
                    <a:pt x="831" y="44"/>
                  </a:cubicBezTo>
                  <a:lnTo>
                    <a:pt x="625" y="1"/>
                  </a:ln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7"/>
            <p:cNvSpPr/>
            <p:nvPr/>
          </p:nvSpPr>
          <p:spPr>
            <a:xfrm>
              <a:off x="1195600" y="4225125"/>
              <a:ext cx="34350" cy="55100"/>
            </a:xfrm>
            <a:custGeom>
              <a:avLst/>
              <a:gdLst/>
              <a:ahLst/>
              <a:cxnLst/>
              <a:rect l="l" t="t" r="r" b="b"/>
              <a:pathLst>
                <a:path w="1374" h="2204" extrusionOk="0">
                  <a:moveTo>
                    <a:pt x="200" y="1"/>
                  </a:moveTo>
                  <a:lnTo>
                    <a:pt x="1" y="88"/>
                  </a:lnTo>
                  <a:cubicBezTo>
                    <a:pt x="257" y="1043"/>
                    <a:pt x="569" y="1767"/>
                    <a:pt x="1287" y="2204"/>
                  </a:cubicBezTo>
                  <a:lnTo>
                    <a:pt x="1374" y="1960"/>
                  </a:lnTo>
                  <a:cubicBezTo>
                    <a:pt x="725" y="1561"/>
                    <a:pt x="444" y="918"/>
                    <a:pt x="200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7"/>
            <p:cNvSpPr/>
            <p:nvPr/>
          </p:nvSpPr>
          <p:spPr>
            <a:xfrm>
              <a:off x="1197325" y="4321400"/>
              <a:ext cx="50275" cy="84450"/>
            </a:xfrm>
            <a:custGeom>
              <a:avLst/>
              <a:gdLst/>
              <a:ahLst/>
              <a:cxnLst/>
              <a:rect l="l" t="t" r="r" b="b"/>
              <a:pathLst>
                <a:path w="2011" h="3378" extrusionOk="0">
                  <a:moveTo>
                    <a:pt x="1587" y="0"/>
                  </a:moveTo>
                  <a:cubicBezTo>
                    <a:pt x="1582" y="0"/>
                    <a:pt x="1578" y="0"/>
                    <a:pt x="1573" y="1"/>
                  </a:cubicBezTo>
                  <a:cubicBezTo>
                    <a:pt x="1037" y="38"/>
                    <a:pt x="575" y="931"/>
                    <a:pt x="0" y="2354"/>
                  </a:cubicBezTo>
                  <a:lnTo>
                    <a:pt x="188" y="2479"/>
                  </a:lnTo>
                  <a:cubicBezTo>
                    <a:pt x="643" y="1349"/>
                    <a:pt x="1130" y="300"/>
                    <a:pt x="1592" y="269"/>
                  </a:cubicBezTo>
                  <a:lnTo>
                    <a:pt x="1592" y="269"/>
                  </a:lnTo>
                  <a:cubicBezTo>
                    <a:pt x="1711" y="431"/>
                    <a:pt x="1374" y="1805"/>
                    <a:pt x="856" y="3265"/>
                  </a:cubicBezTo>
                  <a:lnTo>
                    <a:pt x="1049" y="3378"/>
                  </a:lnTo>
                  <a:cubicBezTo>
                    <a:pt x="1274" y="2728"/>
                    <a:pt x="2010" y="575"/>
                    <a:pt x="1761" y="119"/>
                  </a:cubicBezTo>
                  <a:cubicBezTo>
                    <a:pt x="1731" y="49"/>
                    <a:pt x="1663" y="0"/>
                    <a:pt x="1587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7"/>
            <p:cNvSpPr/>
            <p:nvPr/>
          </p:nvSpPr>
          <p:spPr>
            <a:xfrm>
              <a:off x="1255675" y="4311800"/>
              <a:ext cx="71500" cy="70025"/>
            </a:xfrm>
            <a:custGeom>
              <a:avLst/>
              <a:gdLst/>
              <a:ahLst/>
              <a:cxnLst/>
              <a:rect l="l" t="t" r="r" b="b"/>
              <a:pathLst>
                <a:path w="2860" h="2801" extrusionOk="0">
                  <a:moveTo>
                    <a:pt x="613" y="0"/>
                  </a:moveTo>
                  <a:cubicBezTo>
                    <a:pt x="592" y="0"/>
                    <a:pt x="571" y="2"/>
                    <a:pt x="550" y="4"/>
                  </a:cubicBezTo>
                  <a:cubicBezTo>
                    <a:pt x="375" y="29"/>
                    <a:pt x="219" y="135"/>
                    <a:pt x="138" y="291"/>
                  </a:cubicBezTo>
                  <a:cubicBezTo>
                    <a:pt x="32" y="478"/>
                    <a:pt x="1" y="697"/>
                    <a:pt x="51" y="903"/>
                  </a:cubicBezTo>
                  <a:cubicBezTo>
                    <a:pt x="244" y="1839"/>
                    <a:pt x="1848" y="2763"/>
                    <a:pt x="1917" y="2800"/>
                  </a:cubicBezTo>
                  <a:lnTo>
                    <a:pt x="1998" y="2551"/>
                  </a:lnTo>
                  <a:cubicBezTo>
                    <a:pt x="1561" y="2307"/>
                    <a:pt x="394" y="1508"/>
                    <a:pt x="251" y="834"/>
                  </a:cubicBezTo>
                  <a:cubicBezTo>
                    <a:pt x="219" y="703"/>
                    <a:pt x="244" y="566"/>
                    <a:pt x="307" y="453"/>
                  </a:cubicBezTo>
                  <a:cubicBezTo>
                    <a:pt x="357" y="354"/>
                    <a:pt x="456" y="285"/>
                    <a:pt x="569" y="272"/>
                  </a:cubicBezTo>
                  <a:cubicBezTo>
                    <a:pt x="582" y="271"/>
                    <a:pt x="596" y="271"/>
                    <a:pt x="609" y="271"/>
                  </a:cubicBezTo>
                  <a:cubicBezTo>
                    <a:pt x="1224" y="271"/>
                    <a:pt x="2331" y="1482"/>
                    <a:pt x="2716" y="1964"/>
                  </a:cubicBezTo>
                  <a:lnTo>
                    <a:pt x="2860" y="1770"/>
                  </a:lnTo>
                  <a:cubicBezTo>
                    <a:pt x="2799" y="1697"/>
                    <a:pt x="1434" y="0"/>
                    <a:pt x="613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7"/>
            <p:cNvSpPr/>
            <p:nvPr/>
          </p:nvSpPr>
          <p:spPr>
            <a:xfrm>
              <a:off x="1260675" y="4219200"/>
              <a:ext cx="84925" cy="79950"/>
            </a:xfrm>
            <a:custGeom>
              <a:avLst/>
              <a:gdLst/>
              <a:ahLst/>
              <a:cxnLst/>
              <a:rect l="l" t="t" r="r" b="b"/>
              <a:pathLst>
                <a:path w="3397" h="3198" extrusionOk="0">
                  <a:moveTo>
                    <a:pt x="2728" y="0"/>
                  </a:moveTo>
                  <a:cubicBezTo>
                    <a:pt x="2466" y="169"/>
                    <a:pt x="188" y="1686"/>
                    <a:pt x="26" y="2559"/>
                  </a:cubicBezTo>
                  <a:cubicBezTo>
                    <a:pt x="1" y="2672"/>
                    <a:pt x="13" y="2790"/>
                    <a:pt x="69" y="2897"/>
                  </a:cubicBezTo>
                  <a:cubicBezTo>
                    <a:pt x="170" y="3086"/>
                    <a:pt x="366" y="3197"/>
                    <a:pt x="584" y="3197"/>
                  </a:cubicBezTo>
                  <a:cubicBezTo>
                    <a:pt x="595" y="3197"/>
                    <a:pt x="607" y="3197"/>
                    <a:pt x="619" y="3196"/>
                  </a:cubicBezTo>
                  <a:cubicBezTo>
                    <a:pt x="1174" y="3196"/>
                    <a:pt x="2085" y="2703"/>
                    <a:pt x="3396" y="1711"/>
                  </a:cubicBezTo>
                  <a:lnTo>
                    <a:pt x="3290" y="1473"/>
                  </a:lnTo>
                  <a:cubicBezTo>
                    <a:pt x="1791" y="2613"/>
                    <a:pt x="1014" y="2921"/>
                    <a:pt x="612" y="2921"/>
                  </a:cubicBezTo>
                  <a:cubicBezTo>
                    <a:pt x="399" y="2921"/>
                    <a:pt x="292" y="2835"/>
                    <a:pt x="238" y="2741"/>
                  </a:cubicBezTo>
                  <a:cubicBezTo>
                    <a:pt x="219" y="2703"/>
                    <a:pt x="219" y="2659"/>
                    <a:pt x="225" y="2622"/>
                  </a:cubicBezTo>
                  <a:cubicBezTo>
                    <a:pt x="344" y="1985"/>
                    <a:pt x="2142" y="687"/>
                    <a:pt x="2822" y="238"/>
                  </a:cubicBezTo>
                  <a:lnTo>
                    <a:pt x="2728" y="0"/>
                  </a:ln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7"/>
            <p:cNvSpPr/>
            <p:nvPr/>
          </p:nvSpPr>
          <p:spPr>
            <a:xfrm>
              <a:off x="1216675" y="4182375"/>
              <a:ext cx="47925" cy="95200"/>
            </a:xfrm>
            <a:custGeom>
              <a:avLst/>
              <a:gdLst/>
              <a:ahLst/>
              <a:cxnLst/>
              <a:rect l="l" t="t" r="r" b="b"/>
              <a:pathLst>
                <a:path w="1917" h="3808" extrusionOk="0">
                  <a:moveTo>
                    <a:pt x="206" y="0"/>
                  </a:moveTo>
                  <a:lnTo>
                    <a:pt x="0" y="50"/>
                  </a:lnTo>
                  <a:cubicBezTo>
                    <a:pt x="82" y="612"/>
                    <a:pt x="500" y="3452"/>
                    <a:pt x="893" y="3764"/>
                  </a:cubicBezTo>
                  <a:cubicBezTo>
                    <a:pt x="918" y="3789"/>
                    <a:pt x="955" y="3808"/>
                    <a:pt x="999" y="3808"/>
                  </a:cubicBezTo>
                  <a:cubicBezTo>
                    <a:pt x="1012" y="3808"/>
                    <a:pt x="1030" y="3802"/>
                    <a:pt x="1043" y="3802"/>
                  </a:cubicBezTo>
                  <a:cubicBezTo>
                    <a:pt x="1374" y="3677"/>
                    <a:pt x="1917" y="3028"/>
                    <a:pt x="1823" y="44"/>
                  </a:cubicBezTo>
                  <a:lnTo>
                    <a:pt x="1823" y="44"/>
                  </a:lnTo>
                  <a:lnTo>
                    <a:pt x="1611" y="56"/>
                  </a:lnTo>
                  <a:cubicBezTo>
                    <a:pt x="1704" y="3040"/>
                    <a:pt x="1161" y="3477"/>
                    <a:pt x="1005" y="3539"/>
                  </a:cubicBezTo>
                  <a:cubicBezTo>
                    <a:pt x="806" y="3440"/>
                    <a:pt x="437" y="1623"/>
                    <a:pt x="206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7"/>
            <p:cNvSpPr/>
            <p:nvPr/>
          </p:nvSpPr>
          <p:spPr>
            <a:xfrm>
              <a:off x="1154725" y="4259925"/>
              <a:ext cx="78825" cy="60575"/>
            </a:xfrm>
            <a:custGeom>
              <a:avLst/>
              <a:gdLst/>
              <a:ahLst/>
              <a:cxnLst/>
              <a:rect l="l" t="t" r="r" b="b"/>
              <a:pathLst>
                <a:path w="3153" h="2423" extrusionOk="0">
                  <a:moveTo>
                    <a:pt x="525" y="0"/>
                  </a:moveTo>
                  <a:lnTo>
                    <a:pt x="500" y="269"/>
                  </a:lnTo>
                  <a:cubicBezTo>
                    <a:pt x="2329" y="494"/>
                    <a:pt x="2778" y="899"/>
                    <a:pt x="2890" y="1130"/>
                  </a:cubicBezTo>
                  <a:cubicBezTo>
                    <a:pt x="2928" y="1205"/>
                    <a:pt x="2934" y="1293"/>
                    <a:pt x="2903" y="1374"/>
                  </a:cubicBezTo>
                  <a:cubicBezTo>
                    <a:pt x="2819" y="1661"/>
                    <a:pt x="1569" y="2151"/>
                    <a:pt x="574" y="2151"/>
                  </a:cubicBezTo>
                  <a:cubicBezTo>
                    <a:pt x="383" y="2151"/>
                    <a:pt x="200" y="2133"/>
                    <a:pt x="38" y="2091"/>
                  </a:cubicBezTo>
                  <a:lnTo>
                    <a:pt x="0" y="2360"/>
                  </a:lnTo>
                  <a:cubicBezTo>
                    <a:pt x="188" y="2404"/>
                    <a:pt x="375" y="2422"/>
                    <a:pt x="568" y="2422"/>
                  </a:cubicBezTo>
                  <a:cubicBezTo>
                    <a:pt x="1586" y="2422"/>
                    <a:pt x="2953" y="1960"/>
                    <a:pt x="3103" y="1474"/>
                  </a:cubicBezTo>
                  <a:cubicBezTo>
                    <a:pt x="3152" y="1317"/>
                    <a:pt x="3140" y="1143"/>
                    <a:pt x="3065" y="987"/>
                  </a:cubicBezTo>
                  <a:cubicBezTo>
                    <a:pt x="2840" y="512"/>
                    <a:pt x="1979" y="181"/>
                    <a:pt x="525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7"/>
            <p:cNvSpPr/>
            <p:nvPr/>
          </p:nvSpPr>
          <p:spPr>
            <a:xfrm>
              <a:off x="1206850" y="4252825"/>
              <a:ext cx="81150" cy="92675"/>
            </a:xfrm>
            <a:custGeom>
              <a:avLst/>
              <a:gdLst/>
              <a:ahLst/>
              <a:cxnLst/>
              <a:rect l="l" t="t" r="r" b="b"/>
              <a:pathLst>
                <a:path w="3246" h="3707" extrusionOk="0">
                  <a:moveTo>
                    <a:pt x="1756" y="0"/>
                  </a:moveTo>
                  <a:cubicBezTo>
                    <a:pt x="1046" y="0"/>
                    <a:pt x="374" y="655"/>
                    <a:pt x="194" y="1570"/>
                  </a:cubicBezTo>
                  <a:cubicBezTo>
                    <a:pt x="0" y="2588"/>
                    <a:pt x="475" y="3530"/>
                    <a:pt x="1261" y="3686"/>
                  </a:cubicBezTo>
                  <a:cubicBezTo>
                    <a:pt x="1333" y="3700"/>
                    <a:pt x="1405" y="3707"/>
                    <a:pt x="1477" y="3707"/>
                  </a:cubicBezTo>
                  <a:cubicBezTo>
                    <a:pt x="2189" y="3707"/>
                    <a:pt x="2865" y="3051"/>
                    <a:pt x="3046" y="2132"/>
                  </a:cubicBezTo>
                  <a:cubicBezTo>
                    <a:pt x="3246" y="1121"/>
                    <a:pt x="2765" y="172"/>
                    <a:pt x="1979" y="22"/>
                  </a:cubicBezTo>
                  <a:cubicBezTo>
                    <a:pt x="1904" y="8"/>
                    <a:pt x="1830" y="0"/>
                    <a:pt x="1756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7"/>
            <p:cNvSpPr/>
            <p:nvPr/>
          </p:nvSpPr>
          <p:spPr>
            <a:xfrm>
              <a:off x="2136950" y="4342350"/>
              <a:ext cx="120100" cy="140425"/>
            </a:xfrm>
            <a:custGeom>
              <a:avLst/>
              <a:gdLst/>
              <a:ahLst/>
              <a:cxnLst/>
              <a:rect l="l" t="t" r="r" b="b"/>
              <a:pathLst>
                <a:path w="4804" h="5617" extrusionOk="0">
                  <a:moveTo>
                    <a:pt x="2947" y="0"/>
                  </a:moveTo>
                  <a:cubicBezTo>
                    <a:pt x="2464" y="0"/>
                    <a:pt x="1795" y="430"/>
                    <a:pt x="1795" y="430"/>
                  </a:cubicBezTo>
                  <a:cubicBezTo>
                    <a:pt x="1" y="3455"/>
                    <a:pt x="1642" y="5616"/>
                    <a:pt x="2985" y="5616"/>
                  </a:cubicBezTo>
                  <a:cubicBezTo>
                    <a:pt x="3086" y="5616"/>
                    <a:pt x="3185" y="5604"/>
                    <a:pt x="3281" y="5579"/>
                  </a:cubicBezTo>
                  <a:cubicBezTo>
                    <a:pt x="4647" y="5223"/>
                    <a:pt x="4804" y="1472"/>
                    <a:pt x="3124" y="24"/>
                  </a:cubicBezTo>
                  <a:cubicBezTo>
                    <a:pt x="3070" y="8"/>
                    <a:pt x="3010" y="0"/>
                    <a:pt x="2947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7"/>
            <p:cNvSpPr/>
            <p:nvPr/>
          </p:nvSpPr>
          <p:spPr>
            <a:xfrm>
              <a:off x="2208175" y="4301275"/>
              <a:ext cx="134425" cy="91575"/>
            </a:xfrm>
            <a:custGeom>
              <a:avLst/>
              <a:gdLst/>
              <a:ahLst/>
              <a:cxnLst/>
              <a:rect l="l" t="t" r="r" b="b"/>
              <a:pathLst>
                <a:path w="5377" h="3663" extrusionOk="0">
                  <a:moveTo>
                    <a:pt x="2329" y="0"/>
                  </a:moveTo>
                  <a:cubicBezTo>
                    <a:pt x="1621" y="0"/>
                    <a:pt x="898" y="178"/>
                    <a:pt x="307" y="600"/>
                  </a:cubicBezTo>
                  <a:cubicBezTo>
                    <a:pt x="1" y="1043"/>
                    <a:pt x="163" y="2060"/>
                    <a:pt x="163" y="2060"/>
                  </a:cubicBezTo>
                  <a:cubicBezTo>
                    <a:pt x="1044" y="3229"/>
                    <a:pt x="2027" y="3662"/>
                    <a:pt x="2892" y="3662"/>
                  </a:cubicBezTo>
                  <a:cubicBezTo>
                    <a:pt x="4129" y="3662"/>
                    <a:pt x="5126" y="2777"/>
                    <a:pt x="5244" y="1892"/>
                  </a:cubicBezTo>
                  <a:cubicBezTo>
                    <a:pt x="5377" y="862"/>
                    <a:pt x="3888" y="0"/>
                    <a:pt x="2329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7"/>
            <p:cNvSpPr/>
            <p:nvPr/>
          </p:nvSpPr>
          <p:spPr>
            <a:xfrm>
              <a:off x="2181750" y="4188125"/>
              <a:ext cx="123975" cy="133450"/>
            </a:xfrm>
            <a:custGeom>
              <a:avLst/>
              <a:gdLst/>
              <a:ahLst/>
              <a:cxnLst/>
              <a:rect l="l" t="t" r="r" b="b"/>
              <a:pathLst>
                <a:path w="4959" h="5338" extrusionOk="0">
                  <a:moveTo>
                    <a:pt x="3068" y="1"/>
                  </a:moveTo>
                  <a:cubicBezTo>
                    <a:pt x="1801" y="1"/>
                    <a:pt x="0" y="2703"/>
                    <a:pt x="434" y="4807"/>
                  </a:cubicBezTo>
                  <a:cubicBezTo>
                    <a:pt x="708" y="5232"/>
                    <a:pt x="1670" y="5338"/>
                    <a:pt x="1670" y="5338"/>
                  </a:cubicBezTo>
                  <a:cubicBezTo>
                    <a:pt x="4959" y="3884"/>
                    <a:pt x="4653" y="675"/>
                    <a:pt x="3411" y="76"/>
                  </a:cubicBezTo>
                  <a:cubicBezTo>
                    <a:pt x="3303" y="25"/>
                    <a:pt x="3188" y="1"/>
                    <a:pt x="3068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7"/>
            <p:cNvSpPr/>
            <p:nvPr/>
          </p:nvSpPr>
          <p:spPr>
            <a:xfrm>
              <a:off x="2076175" y="4209525"/>
              <a:ext cx="123925" cy="120500"/>
            </a:xfrm>
            <a:custGeom>
              <a:avLst/>
              <a:gdLst/>
              <a:ahLst/>
              <a:cxnLst/>
              <a:rect l="l" t="t" r="r" b="b"/>
              <a:pathLst>
                <a:path w="4957" h="4820" extrusionOk="0">
                  <a:moveTo>
                    <a:pt x="2252" y="1"/>
                  </a:moveTo>
                  <a:cubicBezTo>
                    <a:pt x="1743" y="1"/>
                    <a:pt x="1279" y="187"/>
                    <a:pt x="986" y="518"/>
                  </a:cubicBezTo>
                  <a:cubicBezTo>
                    <a:pt x="0" y="1636"/>
                    <a:pt x="1829" y="4700"/>
                    <a:pt x="4026" y="4819"/>
                  </a:cubicBezTo>
                  <a:cubicBezTo>
                    <a:pt x="4507" y="4651"/>
                    <a:pt x="4956" y="3696"/>
                    <a:pt x="4956" y="3696"/>
                  </a:cubicBezTo>
                  <a:cubicBezTo>
                    <a:pt x="4921" y="1048"/>
                    <a:pt x="3460" y="1"/>
                    <a:pt x="2252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7"/>
            <p:cNvSpPr/>
            <p:nvPr/>
          </p:nvSpPr>
          <p:spPr>
            <a:xfrm>
              <a:off x="2054075" y="4316175"/>
              <a:ext cx="136800" cy="99825"/>
            </a:xfrm>
            <a:custGeom>
              <a:avLst/>
              <a:gdLst/>
              <a:ahLst/>
              <a:cxnLst/>
              <a:rect l="l" t="t" r="r" b="b"/>
              <a:pathLst>
                <a:path w="5472" h="3993" extrusionOk="0">
                  <a:moveTo>
                    <a:pt x="3540" y="0"/>
                  </a:moveTo>
                  <a:cubicBezTo>
                    <a:pt x="1093" y="0"/>
                    <a:pt x="1" y="2292"/>
                    <a:pt x="535" y="3424"/>
                  </a:cubicBezTo>
                  <a:cubicBezTo>
                    <a:pt x="718" y="3814"/>
                    <a:pt x="1145" y="3992"/>
                    <a:pt x="1678" y="3992"/>
                  </a:cubicBezTo>
                  <a:cubicBezTo>
                    <a:pt x="2939" y="3992"/>
                    <a:pt x="4798" y="2993"/>
                    <a:pt x="5447" y="1427"/>
                  </a:cubicBezTo>
                  <a:cubicBezTo>
                    <a:pt x="5472" y="890"/>
                    <a:pt x="4798" y="185"/>
                    <a:pt x="4798" y="185"/>
                  </a:cubicBezTo>
                  <a:cubicBezTo>
                    <a:pt x="4346" y="57"/>
                    <a:pt x="3926" y="0"/>
                    <a:pt x="3540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7"/>
            <p:cNvSpPr/>
            <p:nvPr/>
          </p:nvSpPr>
          <p:spPr>
            <a:xfrm>
              <a:off x="2165275" y="4350125"/>
              <a:ext cx="23575" cy="35450"/>
            </a:xfrm>
            <a:custGeom>
              <a:avLst/>
              <a:gdLst/>
              <a:ahLst/>
              <a:cxnLst/>
              <a:rect l="l" t="t" r="r" b="b"/>
              <a:pathLst>
                <a:path w="943" h="1418" extrusionOk="0">
                  <a:moveTo>
                    <a:pt x="818" y="0"/>
                  </a:moveTo>
                  <a:cubicBezTo>
                    <a:pt x="468" y="250"/>
                    <a:pt x="50" y="1230"/>
                    <a:pt x="0" y="1342"/>
                  </a:cubicBezTo>
                  <a:lnTo>
                    <a:pt x="194" y="1417"/>
                  </a:lnTo>
                  <a:cubicBezTo>
                    <a:pt x="312" y="1130"/>
                    <a:pt x="687" y="344"/>
                    <a:pt x="943" y="169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7"/>
            <p:cNvSpPr/>
            <p:nvPr/>
          </p:nvSpPr>
          <p:spPr>
            <a:xfrm>
              <a:off x="2210050" y="4351375"/>
              <a:ext cx="41075" cy="35900"/>
            </a:xfrm>
            <a:custGeom>
              <a:avLst/>
              <a:gdLst/>
              <a:ahLst/>
              <a:cxnLst/>
              <a:rect l="l" t="t" r="r" b="b"/>
              <a:pathLst>
                <a:path w="1643" h="1436" extrusionOk="0">
                  <a:moveTo>
                    <a:pt x="176" y="0"/>
                  </a:moveTo>
                  <a:lnTo>
                    <a:pt x="1" y="119"/>
                  </a:lnTo>
                  <a:cubicBezTo>
                    <a:pt x="569" y="943"/>
                    <a:pt x="987" y="1155"/>
                    <a:pt x="1324" y="1323"/>
                  </a:cubicBezTo>
                  <a:cubicBezTo>
                    <a:pt x="1399" y="1361"/>
                    <a:pt x="1468" y="1398"/>
                    <a:pt x="1536" y="1436"/>
                  </a:cubicBezTo>
                  <a:lnTo>
                    <a:pt x="1642" y="1255"/>
                  </a:lnTo>
                  <a:cubicBezTo>
                    <a:pt x="1574" y="1217"/>
                    <a:pt x="1499" y="1174"/>
                    <a:pt x="1424" y="1136"/>
                  </a:cubicBezTo>
                  <a:cubicBezTo>
                    <a:pt x="1099" y="980"/>
                    <a:pt x="706" y="780"/>
                    <a:pt x="176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7"/>
            <p:cNvSpPr/>
            <p:nvPr/>
          </p:nvSpPr>
          <p:spPr>
            <a:xfrm>
              <a:off x="2216300" y="4298150"/>
              <a:ext cx="49800" cy="25475"/>
            </a:xfrm>
            <a:custGeom>
              <a:avLst/>
              <a:gdLst/>
              <a:ahLst/>
              <a:cxnLst/>
              <a:rect l="l" t="t" r="r" b="b"/>
              <a:pathLst>
                <a:path w="1992" h="1019" extrusionOk="0">
                  <a:moveTo>
                    <a:pt x="1979" y="1"/>
                  </a:moveTo>
                  <a:cubicBezTo>
                    <a:pt x="1461" y="32"/>
                    <a:pt x="475" y="332"/>
                    <a:pt x="0" y="881"/>
                  </a:cubicBezTo>
                  <a:lnTo>
                    <a:pt x="156" y="1018"/>
                  </a:lnTo>
                  <a:cubicBezTo>
                    <a:pt x="575" y="544"/>
                    <a:pt x="1492" y="244"/>
                    <a:pt x="1992" y="213"/>
                  </a:cubicBezTo>
                  <a:lnTo>
                    <a:pt x="1979" y="1"/>
                  </a:ln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7"/>
            <p:cNvSpPr/>
            <p:nvPr/>
          </p:nvSpPr>
          <p:spPr>
            <a:xfrm>
              <a:off x="2186950" y="4250550"/>
              <a:ext cx="18925" cy="53100"/>
            </a:xfrm>
            <a:custGeom>
              <a:avLst/>
              <a:gdLst/>
              <a:ahLst/>
              <a:cxnLst/>
              <a:rect l="l" t="t" r="r" b="b"/>
              <a:pathLst>
                <a:path w="757" h="2124" extrusionOk="0">
                  <a:moveTo>
                    <a:pt x="194" y="1"/>
                  </a:moveTo>
                  <a:lnTo>
                    <a:pt x="1" y="76"/>
                  </a:lnTo>
                  <a:cubicBezTo>
                    <a:pt x="294" y="794"/>
                    <a:pt x="475" y="1867"/>
                    <a:pt x="444" y="1980"/>
                  </a:cubicBezTo>
                  <a:lnTo>
                    <a:pt x="600" y="2123"/>
                  </a:lnTo>
                  <a:cubicBezTo>
                    <a:pt x="756" y="1948"/>
                    <a:pt x="450" y="619"/>
                    <a:pt x="194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7"/>
            <p:cNvSpPr/>
            <p:nvPr/>
          </p:nvSpPr>
          <p:spPr>
            <a:xfrm>
              <a:off x="2124550" y="4304250"/>
              <a:ext cx="49025" cy="22650"/>
            </a:xfrm>
            <a:custGeom>
              <a:avLst/>
              <a:gdLst/>
              <a:ahLst/>
              <a:cxnLst/>
              <a:rect l="l" t="t" r="r" b="b"/>
              <a:pathLst>
                <a:path w="1961" h="906" extrusionOk="0">
                  <a:moveTo>
                    <a:pt x="138" y="0"/>
                  </a:moveTo>
                  <a:lnTo>
                    <a:pt x="0" y="162"/>
                  </a:lnTo>
                  <a:cubicBezTo>
                    <a:pt x="537" y="606"/>
                    <a:pt x="1043" y="905"/>
                    <a:pt x="1698" y="905"/>
                  </a:cubicBezTo>
                  <a:cubicBezTo>
                    <a:pt x="1785" y="905"/>
                    <a:pt x="1873" y="899"/>
                    <a:pt x="1960" y="893"/>
                  </a:cubicBezTo>
                  <a:lnTo>
                    <a:pt x="1941" y="680"/>
                  </a:lnTo>
                  <a:cubicBezTo>
                    <a:pt x="1859" y="690"/>
                    <a:pt x="1779" y="694"/>
                    <a:pt x="1702" y="694"/>
                  </a:cubicBezTo>
                  <a:cubicBezTo>
                    <a:pt x="1106" y="694"/>
                    <a:pt x="651" y="425"/>
                    <a:pt x="138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7"/>
            <p:cNvSpPr/>
            <p:nvPr/>
          </p:nvSpPr>
          <p:spPr>
            <a:xfrm>
              <a:off x="2186325" y="4348125"/>
              <a:ext cx="35150" cy="64750"/>
            </a:xfrm>
            <a:custGeom>
              <a:avLst/>
              <a:gdLst/>
              <a:ahLst/>
              <a:cxnLst/>
              <a:rect l="l" t="t" r="r" b="b"/>
              <a:pathLst>
                <a:path w="1406" h="2590" extrusionOk="0">
                  <a:moveTo>
                    <a:pt x="602" y="0"/>
                  </a:moveTo>
                  <a:cubicBezTo>
                    <a:pt x="558" y="0"/>
                    <a:pt x="514" y="16"/>
                    <a:pt x="475" y="43"/>
                  </a:cubicBezTo>
                  <a:cubicBezTo>
                    <a:pt x="32" y="349"/>
                    <a:pt x="1" y="1185"/>
                    <a:pt x="101" y="2433"/>
                  </a:cubicBezTo>
                  <a:lnTo>
                    <a:pt x="313" y="2415"/>
                  </a:lnTo>
                  <a:cubicBezTo>
                    <a:pt x="232" y="1428"/>
                    <a:pt x="213" y="480"/>
                    <a:pt x="594" y="211"/>
                  </a:cubicBezTo>
                  <a:cubicBezTo>
                    <a:pt x="762" y="255"/>
                    <a:pt x="1043" y="1347"/>
                    <a:pt x="1199" y="2589"/>
                  </a:cubicBezTo>
                  <a:lnTo>
                    <a:pt x="1405" y="2564"/>
                  </a:lnTo>
                  <a:cubicBezTo>
                    <a:pt x="1337" y="2009"/>
                    <a:pt x="1075" y="193"/>
                    <a:pt x="681" y="18"/>
                  </a:cubicBezTo>
                  <a:cubicBezTo>
                    <a:pt x="655" y="6"/>
                    <a:pt x="629" y="0"/>
                    <a:pt x="602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7"/>
            <p:cNvSpPr/>
            <p:nvPr/>
          </p:nvSpPr>
          <p:spPr>
            <a:xfrm>
              <a:off x="2215825" y="4319800"/>
              <a:ext cx="73525" cy="35800"/>
            </a:xfrm>
            <a:custGeom>
              <a:avLst/>
              <a:gdLst/>
              <a:ahLst/>
              <a:cxnLst/>
              <a:rect l="l" t="t" r="r" b="b"/>
              <a:pathLst>
                <a:path w="2941" h="1432" extrusionOk="0">
                  <a:moveTo>
                    <a:pt x="1323" y="0"/>
                  </a:moveTo>
                  <a:cubicBezTo>
                    <a:pt x="897" y="0"/>
                    <a:pt x="490" y="57"/>
                    <a:pt x="250" y="233"/>
                  </a:cubicBezTo>
                  <a:cubicBezTo>
                    <a:pt x="119" y="327"/>
                    <a:pt x="32" y="477"/>
                    <a:pt x="19" y="639"/>
                  </a:cubicBezTo>
                  <a:cubicBezTo>
                    <a:pt x="1" y="814"/>
                    <a:pt x="63" y="976"/>
                    <a:pt x="194" y="1095"/>
                  </a:cubicBezTo>
                  <a:cubicBezTo>
                    <a:pt x="481" y="1363"/>
                    <a:pt x="1087" y="1432"/>
                    <a:pt x="1617" y="1432"/>
                  </a:cubicBezTo>
                  <a:cubicBezTo>
                    <a:pt x="1929" y="1432"/>
                    <a:pt x="2248" y="1407"/>
                    <a:pt x="2560" y="1369"/>
                  </a:cubicBezTo>
                  <a:lnTo>
                    <a:pt x="2529" y="1163"/>
                  </a:lnTo>
                  <a:cubicBezTo>
                    <a:pt x="2331" y="1189"/>
                    <a:pt x="1987" y="1220"/>
                    <a:pt x="1624" y="1220"/>
                  </a:cubicBezTo>
                  <a:cubicBezTo>
                    <a:pt x="1114" y="1220"/>
                    <a:pt x="567" y="1160"/>
                    <a:pt x="338" y="945"/>
                  </a:cubicBezTo>
                  <a:cubicBezTo>
                    <a:pt x="257" y="870"/>
                    <a:pt x="219" y="764"/>
                    <a:pt x="232" y="658"/>
                  </a:cubicBezTo>
                  <a:cubicBezTo>
                    <a:pt x="238" y="558"/>
                    <a:pt x="294" y="464"/>
                    <a:pt x="375" y="402"/>
                  </a:cubicBezTo>
                  <a:cubicBezTo>
                    <a:pt x="571" y="260"/>
                    <a:pt x="924" y="212"/>
                    <a:pt x="1313" y="212"/>
                  </a:cubicBezTo>
                  <a:cubicBezTo>
                    <a:pt x="1903" y="212"/>
                    <a:pt x="2573" y="324"/>
                    <a:pt x="2897" y="396"/>
                  </a:cubicBezTo>
                  <a:lnTo>
                    <a:pt x="2941" y="190"/>
                  </a:lnTo>
                  <a:cubicBezTo>
                    <a:pt x="2889" y="178"/>
                    <a:pt x="2076" y="0"/>
                    <a:pt x="1323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7"/>
            <p:cNvSpPr/>
            <p:nvPr/>
          </p:nvSpPr>
          <p:spPr>
            <a:xfrm>
              <a:off x="2197875" y="4232775"/>
              <a:ext cx="68550" cy="84125"/>
            </a:xfrm>
            <a:custGeom>
              <a:avLst/>
              <a:gdLst/>
              <a:ahLst/>
              <a:cxnLst/>
              <a:rect l="l" t="t" r="r" b="b"/>
              <a:pathLst>
                <a:path w="2742" h="3365" extrusionOk="0">
                  <a:moveTo>
                    <a:pt x="1468" y="0"/>
                  </a:moveTo>
                  <a:cubicBezTo>
                    <a:pt x="1318" y="250"/>
                    <a:pt x="1" y="2460"/>
                    <a:pt x="219" y="3121"/>
                  </a:cubicBezTo>
                  <a:cubicBezTo>
                    <a:pt x="244" y="3215"/>
                    <a:pt x="313" y="3284"/>
                    <a:pt x="394" y="3321"/>
                  </a:cubicBezTo>
                  <a:cubicBezTo>
                    <a:pt x="457" y="3346"/>
                    <a:pt x="525" y="3365"/>
                    <a:pt x="594" y="3365"/>
                  </a:cubicBezTo>
                  <a:cubicBezTo>
                    <a:pt x="1137" y="3365"/>
                    <a:pt x="1823" y="2528"/>
                    <a:pt x="2741" y="781"/>
                  </a:cubicBezTo>
                  <a:lnTo>
                    <a:pt x="2554" y="687"/>
                  </a:lnTo>
                  <a:cubicBezTo>
                    <a:pt x="1472" y="2751"/>
                    <a:pt x="878" y="3148"/>
                    <a:pt x="584" y="3148"/>
                  </a:cubicBezTo>
                  <a:cubicBezTo>
                    <a:pt x="542" y="3148"/>
                    <a:pt x="506" y="3140"/>
                    <a:pt x="475" y="3128"/>
                  </a:cubicBezTo>
                  <a:cubicBezTo>
                    <a:pt x="444" y="3115"/>
                    <a:pt x="425" y="3090"/>
                    <a:pt x="419" y="3059"/>
                  </a:cubicBezTo>
                  <a:cubicBezTo>
                    <a:pt x="257" y="2572"/>
                    <a:pt x="1249" y="768"/>
                    <a:pt x="1649" y="113"/>
                  </a:cubicBezTo>
                  <a:lnTo>
                    <a:pt x="1468" y="0"/>
                  </a:ln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7"/>
            <p:cNvSpPr/>
            <p:nvPr/>
          </p:nvSpPr>
          <p:spPr>
            <a:xfrm>
              <a:off x="2124550" y="4244325"/>
              <a:ext cx="71325" cy="73975"/>
            </a:xfrm>
            <a:custGeom>
              <a:avLst/>
              <a:gdLst/>
              <a:ahLst/>
              <a:cxnLst/>
              <a:rect l="l" t="t" r="r" b="b"/>
              <a:pathLst>
                <a:path w="2853" h="2959" extrusionOk="0">
                  <a:moveTo>
                    <a:pt x="1548" y="0"/>
                  </a:moveTo>
                  <a:lnTo>
                    <a:pt x="1373" y="113"/>
                  </a:lnTo>
                  <a:cubicBezTo>
                    <a:pt x="2678" y="2048"/>
                    <a:pt x="2391" y="2622"/>
                    <a:pt x="2285" y="2747"/>
                  </a:cubicBezTo>
                  <a:cubicBezTo>
                    <a:pt x="2282" y="2747"/>
                    <a:pt x="2278" y="2747"/>
                    <a:pt x="2275" y="2747"/>
                  </a:cubicBezTo>
                  <a:cubicBezTo>
                    <a:pt x="2047" y="2747"/>
                    <a:pt x="1005" y="1758"/>
                    <a:pt x="156" y="818"/>
                  </a:cubicBezTo>
                  <a:lnTo>
                    <a:pt x="0" y="955"/>
                  </a:lnTo>
                  <a:cubicBezTo>
                    <a:pt x="300" y="1292"/>
                    <a:pt x="1823" y="2959"/>
                    <a:pt x="2285" y="2959"/>
                  </a:cubicBezTo>
                  <a:cubicBezTo>
                    <a:pt x="2335" y="2959"/>
                    <a:pt x="2391" y="2934"/>
                    <a:pt x="2428" y="2896"/>
                  </a:cubicBezTo>
                  <a:cubicBezTo>
                    <a:pt x="2659" y="2641"/>
                    <a:pt x="2853" y="1929"/>
                    <a:pt x="1548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7"/>
            <p:cNvSpPr/>
            <p:nvPr/>
          </p:nvSpPr>
          <p:spPr>
            <a:xfrm>
              <a:off x="2114250" y="4325825"/>
              <a:ext cx="72100" cy="64900"/>
            </a:xfrm>
            <a:custGeom>
              <a:avLst/>
              <a:gdLst/>
              <a:ahLst/>
              <a:cxnLst/>
              <a:rect l="l" t="t" r="r" b="b"/>
              <a:pathLst>
                <a:path w="2884" h="2596" extrusionOk="0">
                  <a:moveTo>
                    <a:pt x="2229" y="1"/>
                  </a:moveTo>
                  <a:cubicBezTo>
                    <a:pt x="1762" y="1"/>
                    <a:pt x="1017" y="253"/>
                    <a:pt x="0" y="754"/>
                  </a:cubicBezTo>
                  <a:lnTo>
                    <a:pt x="94" y="941"/>
                  </a:lnTo>
                  <a:cubicBezTo>
                    <a:pt x="1283" y="353"/>
                    <a:pt x="1902" y="208"/>
                    <a:pt x="2225" y="208"/>
                  </a:cubicBezTo>
                  <a:cubicBezTo>
                    <a:pt x="2347" y="208"/>
                    <a:pt x="2427" y="229"/>
                    <a:pt x="2478" y="254"/>
                  </a:cubicBezTo>
                  <a:cubicBezTo>
                    <a:pt x="2541" y="286"/>
                    <a:pt x="2584" y="342"/>
                    <a:pt x="2591" y="410"/>
                  </a:cubicBezTo>
                  <a:cubicBezTo>
                    <a:pt x="2641" y="691"/>
                    <a:pt x="1411" y="2040"/>
                    <a:pt x="450" y="2395"/>
                  </a:cubicBezTo>
                  <a:lnTo>
                    <a:pt x="525" y="2595"/>
                  </a:lnTo>
                  <a:cubicBezTo>
                    <a:pt x="1461" y="2246"/>
                    <a:pt x="2884" y="854"/>
                    <a:pt x="2797" y="373"/>
                  </a:cubicBezTo>
                  <a:cubicBezTo>
                    <a:pt x="2778" y="242"/>
                    <a:pt x="2690" y="130"/>
                    <a:pt x="2572" y="67"/>
                  </a:cubicBezTo>
                  <a:cubicBezTo>
                    <a:pt x="2482" y="23"/>
                    <a:pt x="2368" y="1"/>
                    <a:pt x="2229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7"/>
            <p:cNvSpPr/>
            <p:nvPr/>
          </p:nvSpPr>
          <p:spPr>
            <a:xfrm>
              <a:off x="2159175" y="4291000"/>
              <a:ext cx="77750" cy="75650"/>
            </a:xfrm>
            <a:custGeom>
              <a:avLst/>
              <a:gdLst/>
              <a:ahLst/>
              <a:cxnLst/>
              <a:rect l="l" t="t" r="r" b="b"/>
              <a:pathLst>
                <a:path w="3110" h="3026" extrusionOk="0">
                  <a:moveTo>
                    <a:pt x="1635" y="1"/>
                  </a:moveTo>
                  <a:cubicBezTo>
                    <a:pt x="1228" y="1"/>
                    <a:pt x="814" y="192"/>
                    <a:pt x="519" y="561"/>
                  </a:cubicBezTo>
                  <a:cubicBezTo>
                    <a:pt x="1" y="1210"/>
                    <a:pt x="45" y="2165"/>
                    <a:pt x="619" y="2690"/>
                  </a:cubicBezTo>
                  <a:cubicBezTo>
                    <a:pt x="864" y="2916"/>
                    <a:pt x="1168" y="3026"/>
                    <a:pt x="1476" y="3026"/>
                  </a:cubicBezTo>
                  <a:cubicBezTo>
                    <a:pt x="1883" y="3026"/>
                    <a:pt x="2297" y="2834"/>
                    <a:pt x="2591" y="2465"/>
                  </a:cubicBezTo>
                  <a:cubicBezTo>
                    <a:pt x="3109" y="1810"/>
                    <a:pt x="3072" y="861"/>
                    <a:pt x="2498" y="337"/>
                  </a:cubicBezTo>
                  <a:cubicBezTo>
                    <a:pt x="2250" y="111"/>
                    <a:pt x="1944" y="1"/>
                    <a:pt x="1635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7"/>
            <p:cNvSpPr/>
            <p:nvPr/>
          </p:nvSpPr>
          <p:spPr>
            <a:xfrm>
              <a:off x="1222100" y="4094200"/>
              <a:ext cx="87750" cy="94600"/>
            </a:xfrm>
            <a:custGeom>
              <a:avLst/>
              <a:gdLst/>
              <a:ahLst/>
              <a:cxnLst/>
              <a:rect l="l" t="t" r="r" b="b"/>
              <a:pathLst>
                <a:path w="3510" h="3784" extrusionOk="0">
                  <a:moveTo>
                    <a:pt x="1013" y="1"/>
                  </a:moveTo>
                  <a:cubicBezTo>
                    <a:pt x="670" y="38"/>
                    <a:pt x="264" y="644"/>
                    <a:pt x="264" y="644"/>
                  </a:cubicBezTo>
                  <a:cubicBezTo>
                    <a:pt x="1" y="2785"/>
                    <a:pt x="1209" y="3784"/>
                    <a:pt x="2113" y="3784"/>
                  </a:cubicBezTo>
                  <a:cubicBezTo>
                    <a:pt x="2344" y="3784"/>
                    <a:pt x="2555" y="3718"/>
                    <a:pt x="2717" y="3590"/>
                  </a:cubicBezTo>
                  <a:cubicBezTo>
                    <a:pt x="3510" y="2959"/>
                    <a:pt x="2530" y="463"/>
                    <a:pt x="1013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7"/>
            <p:cNvSpPr/>
            <p:nvPr/>
          </p:nvSpPr>
          <p:spPr>
            <a:xfrm>
              <a:off x="1238525" y="4045575"/>
              <a:ext cx="97725" cy="66450"/>
            </a:xfrm>
            <a:custGeom>
              <a:avLst/>
              <a:gdLst/>
              <a:ahLst/>
              <a:cxnLst/>
              <a:rect l="l" t="t" r="r" b="b"/>
              <a:pathLst>
                <a:path w="3909" h="2658" extrusionOk="0">
                  <a:moveTo>
                    <a:pt x="2423" y="1"/>
                  </a:moveTo>
                  <a:cubicBezTo>
                    <a:pt x="1586" y="1"/>
                    <a:pt x="562" y="410"/>
                    <a:pt x="69" y="1234"/>
                  </a:cubicBezTo>
                  <a:cubicBezTo>
                    <a:pt x="0" y="1609"/>
                    <a:pt x="400" y="2233"/>
                    <a:pt x="400" y="2233"/>
                  </a:cubicBezTo>
                  <a:cubicBezTo>
                    <a:pt x="939" y="2534"/>
                    <a:pt x="1427" y="2658"/>
                    <a:pt x="1853" y="2658"/>
                  </a:cubicBezTo>
                  <a:cubicBezTo>
                    <a:pt x="3184" y="2658"/>
                    <a:pt x="3908" y="1449"/>
                    <a:pt x="3677" y="660"/>
                  </a:cubicBezTo>
                  <a:cubicBezTo>
                    <a:pt x="3550" y="221"/>
                    <a:pt x="3037" y="1"/>
                    <a:pt x="2423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7"/>
            <p:cNvSpPr/>
            <p:nvPr/>
          </p:nvSpPr>
          <p:spPr>
            <a:xfrm>
              <a:off x="1198725" y="3979025"/>
              <a:ext cx="91475" cy="101000"/>
            </a:xfrm>
            <a:custGeom>
              <a:avLst/>
              <a:gdLst/>
              <a:ahLst/>
              <a:cxnLst/>
              <a:rect l="l" t="t" r="r" b="b"/>
              <a:pathLst>
                <a:path w="3659" h="4040" extrusionOk="0">
                  <a:moveTo>
                    <a:pt x="1537" y="1"/>
                  </a:moveTo>
                  <a:cubicBezTo>
                    <a:pt x="556" y="1"/>
                    <a:pt x="0" y="2593"/>
                    <a:pt x="962" y="3952"/>
                  </a:cubicBezTo>
                  <a:cubicBezTo>
                    <a:pt x="1062" y="4018"/>
                    <a:pt x="1199" y="4040"/>
                    <a:pt x="1338" y="4040"/>
                  </a:cubicBezTo>
                  <a:cubicBezTo>
                    <a:pt x="1626" y="4040"/>
                    <a:pt x="1923" y="3946"/>
                    <a:pt x="1923" y="3946"/>
                  </a:cubicBezTo>
                  <a:cubicBezTo>
                    <a:pt x="3658" y="2049"/>
                    <a:pt x="2541" y="32"/>
                    <a:pt x="1555" y="1"/>
                  </a:cubicBezTo>
                  <a:cubicBezTo>
                    <a:pt x="1549" y="1"/>
                    <a:pt x="1543" y="1"/>
                    <a:pt x="1537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7"/>
            <p:cNvSpPr/>
            <p:nvPr/>
          </p:nvSpPr>
          <p:spPr>
            <a:xfrm>
              <a:off x="1131150" y="4027200"/>
              <a:ext cx="94750" cy="72450"/>
            </a:xfrm>
            <a:custGeom>
              <a:avLst/>
              <a:gdLst/>
              <a:ahLst/>
              <a:cxnLst/>
              <a:rect l="l" t="t" r="r" b="b"/>
              <a:pathLst>
                <a:path w="3790" h="2898" extrusionOk="0">
                  <a:moveTo>
                    <a:pt x="1602" y="1"/>
                  </a:moveTo>
                  <a:cubicBezTo>
                    <a:pt x="962" y="1"/>
                    <a:pt x="427" y="363"/>
                    <a:pt x="276" y="839"/>
                  </a:cubicBezTo>
                  <a:cubicBezTo>
                    <a:pt x="0" y="1698"/>
                    <a:pt x="1460" y="2897"/>
                    <a:pt x="2809" y="2897"/>
                  </a:cubicBezTo>
                  <a:cubicBezTo>
                    <a:pt x="3049" y="2897"/>
                    <a:pt x="3286" y="2859"/>
                    <a:pt x="3509" y="2774"/>
                  </a:cubicBezTo>
                  <a:cubicBezTo>
                    <a:pt x="3771" y="2525"/>
                    <a:pt x="3790" y="1776"/>
                    <a:pt x="3790" y="1776"/>
                  </a:cubicBezTo>
                  <a:cubicBezTo>
                    <a:pt x="3195" y="470"/>
                    <a:pt x="2330" y="1"/>
                    <a:pt x="1602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7"/>
            <p:cNvSpPr/>
            <p:nvPr/>
          </p:nvSpPr>
          <p:spPr>
            <a:xfrm>
              <a:off x="1148175" y="4091400"/>
              <a:ext cx="86475" cy="87550"/>
            </a:xfrm>
            <a:custGeom>
              <a:avLst/>
              <a:gdLst/>
              <a:ahLst/>
              <a:cxnLst/>
              <a:rect l="l" t="t" r="r" b="b"/>
              <a:pathLst>
                <a:path w="3459" h="3502" extrusionOk="0">
                  <a:moveTo>
                    <a:pt x="2641" y="0"/>
                  </a:moveTo>
                  <a:cubicBezTo>
                    <a:pt x="194" y="337"/>
                    <a:pt x="0" y="2666"/>
                    <a:pt x="780" y="3346"/>
                  </a:cubicBezTo>
                  <a:cubicBezTo>
                    <a:pt x="903" y="3452"/>
                    <a:pt x="1052" y="3501"/>
                    <a:pt x="1218" y="3501"/>
                  </a:cubicBezTo>
                  <a:cubicBezTo>
                    <a:pt x="2109" y="3501"/>
                    <a:pt x="3459" y="2083"/>
                    <a:pt x="3427" y="625"/>
                  </a:cubicBezTo>
                  <a:cubicBezTo>
                    <a:pt x="3290" y="269"/>
                    <a:pt x="2641" y="0"/>
                    <a:pt x="2641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7"/>
            <p:cNvSpPr/>
            <p:nvPr/>
          </p:nvSpPr>
          <p:spPr>
            <a:xfrm>
              <a:off x="1225725" y="4106700"/>
              <a:ext cx="8450" cy="28425"/>
            </a:xfrm>
            <a:custGeom>
              <a:avLst/>
              <a:gdLst/>
              <a:ahLst/>
              <a:cxnLst/>
              <a:rect l="l" t="t" r="r" b="b"/>
              <a:pathLst>
                <a:path w="338" h="1137" extrusionOk="0">
                  <a:moveTo>
                    <a:pt x="163" y="0"/>
                  </a:moveTo>
                  <a:cubicBezTo>
                    <a:pt x="0" y="275"/>
                    <a:pt x="7" y="1049"/>
                    <a:pt x="7" y="1136"/>
                  </a:cubicBezTo>
                  <a:lnTo>
                    <a:pt x="213" y="1130"/>
                  </a:lnTo>
                  <a:cubicBezTo>
                    <a:pt x="213" y="824"/>
                    <a:pt x="244" y="275"/>
                    <a:pt x="337" y="112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7"/>
            <p:cNvSpPr/>
            <p:nvPr/>
          </p:nvSpPr>
          <p:spPr>
            <a:xfrm>
              <a:off x="1247100" y="4099200"/>
              <a:ext cx="35600" cy="15150"/>
            </a:xfrm>
            <a:custGeom>
              <a:avLst/>
              <a:gdLst/>
              <a:ahLst/>
              <a:cxnLst/>
              <a:rect l="l" t="t" r="r" b="b"/>
              <a:pathLst>
                <a:path w="1424" h="606" extrusionOk="0">
                  <a:moveTo>
                    <a:pt x="113" y="0"/>
                  </a:moveTo>
                  <a:lnTo>
                    <a:pt x="1" y="175"/>
                  </a:lnTo>
                  <a:cubicBezTo>
                    <a:pt x="618" y="556"/>
                    <a:pt x="956" y="575"/>
                    <a:pt x="1230" y="593"/>
                  </a:cubicBezTo>
                  <a:cubicBezTo>
                    <a:pt x="1286" y="593"/>
                    <a:pt x="1343" y="600"/>
                    <a:pt x="1399" y="606"/>
                  </a:cubicBezTo>
                  <a:lnTo>
                    <a:pt x="1424" y="394"/>
                  </a:lnTo>
                  <a:cubicBezTo>
                    <a:pt x="1361" y="387"/>
                    <a:pt x="1305" y="381"/>
                    <a:pt x="1243" y="381"/>
                  </a:cubicBezTo>
                  <a:cubicBezTo>
                    <a:pt x="981" y="369"/>
                    <a:pt x="681" y="350"/>
                    <a:pt x="113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7"/>
            <p:cNvSpPr/>
            <p:nvPr/>
          </p:nvSpPr>
          <p:spPr>
            <a:xfrm>
              <a:off x="1241025" y="4049575"/>
              <a:ext cx="28725" cy="30600"/>
            </a:xfrm>
            <a:custGeom>
              <a:avLst/>
              <a:gdLst/>
              <a:ahLst/>
              <a:cxnLst/>
              <a:rect l="l" t="t" r="r" b="b"/>
              <a:pathLst>
                <a:path w="1149" h="1224" extrusionOk="0">
                  <a:moveTo>
                    <a:pt x="1055" y="1"/>
                  </a:moveTo>
                  <a:cubicBezTo>
                    <a:pt x="724" y="169"/>
                    <a:pt x="156" y="662"/>
                    <a:pt x="0" y="1162"/>
                  </a:cubicBezTo>
                  <a:lnTo>
                    <a:pt x="200" y="1224"/>
                  </a:lnTo>
                  <a:cubicBezTo>
                    <a:pt x="337" y="800"/>
                    <a:pt x="837" y="350"/>
                    <a:pt x="1149" y="188"/>
                  </a:cubicBezTo>
                  <a:lnTo>
                    <a:pt x="1055" y="1"/>
                  </a:ln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7"/>
            <p:cNvSpPr/>
            <p:nvPr/>
          </p:nvSpPr>
          <p:spPr>
            <a:xfrm>
              <a:off x="1202475" y="4039750"/>
              <a:ext cx="27475" cy="32625"/>
            </a:xfrm>
            <a:custGeom>
              <a:avLst/>
              <a:gdLst/>
              <a:ahLst/>
              <a:cxnLst/>
              <a:rect l="l" t="t" r="r" b="b"/>
              <a:pathLst>
                <a:path w="1099" h="1305" extrusionOk="0">
                  <a:moveTo>
                    <a:pt x="150" y="0"/>
                  </a:moveTo>
                  <a:lnTo>
                    <a:pt x="0" y="156"/>
                  </a:lnTo>
                  <a:cubicBezTo>
                    <a:pt x="394" y="531"/>
                    <a:pt x="812" y="1168"/>
                    <a:pt x="831" y="1274"/>
                  </a:cubicBezTo>
                  <a:lnTo>
                    <a:pt x="937" y="1274"/>
                  </a:lnTo>
                  <a:lnTo>
                    <a:pt x="837" y="1236"/>
                  </a:lnTo>
                  <a:lnTo>
                    <a:pt x="1037" y="1305"/>
                  </a:lnTo>
                  <a:cubicBezTo>
                    <a:pt x="1099" y="1111"/>
                    <a:pt x="437" y="281"/>
                    <a:pt x="150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7"/>
            <p:cNvSpPr/>
            <p:nvPr/>
          </p:nvSpPr>
          <p:spPr>
            <a:xfrm>
              <a:off x="1178125" y="4091400"/>
              <a:ext cx="37950" cy="9850"/>
            </a:xfrm>
            <a:custGeom>
              <a:avLst/>
              <a:gdLst/>
              <a:ahLst/>
              <a:cxnLst/>
              <a:rect l="l" t="t" r="r" b="b"/>
              <a:pathLst>
                <a:path w="1518" h="394" extrusionOk="0">
                  <a:moveTo>
                    <a:pt x="1411" y="0"/>
                  </a:moveTo>
                  <a:cubicBezTo>
                    <a:pt x="1184" y="133"/>
                    <a:pt x="966" y="187"/>
                    <a:pt x="737" y="187"/>
                  </a:cubicBezTo>
                  <a:cubicBezTo>
                    <a:pt x="524" y="187"/>
                    <a:pt x="303" y="141"/>
                    <a:pt x="57" y="69"/>
                  </a:cubicBezTo>
                  <a:lnTo>
                    <a:pt x="1" y="275"/>
                  </a:lnTo>
                  <a:cubicBezTo>
                    <a:pt x="238" y="350"/>
                    <a:pt x="488" y="387"/>
                    <a:pt x="737" y="394"/>
                  </a:cubicBezTo>
                  <a:cubicBezTo>
                    <a:pt x="1012" y="394"/>
                    <a:pt x="1280" y="325"/>
                    <a:pt x="1517" y="181"/>
                  </a:cubicBezTo>
                  <a:lnTo>
                    <a:pt x="1411" y="0"/>
                  </a:ln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7"/>
            <p:cNvSpPr/>
            <p:nvPr/>
          </p:nvSpPr>
          <p:spPr>
            <a:xfrm>
              <a:off x="1232425" y="4100450"/>
              <a:ext cx="39975" cy="44800"/>
            </a:xfrm>
            <a:custGeom>
              <a:avLst/>
              <a:gdLst/>
              <a:ahLst/>
              <a:cxnLst/>
              <a:rect l="l" t="t" r="r" b="b"/>
              <a:pathLst>
                <a:path w="1599" h="1792" extrusionOk="0">
                  <a:moveTo>
                    <a:pt x="363" y="0"/>
                  </a:moveTo>
                  <a:cubicBezTo>
                    <a:pt x="300" y="0"/>
                    <a:pt x="238" y="32"/>
                    <a:pt x="207" y="88"/>
                  </a:cubicBezTo>
                  <a:cubicBezTo>
                    <a:pt x="1" y="425"/>
                    <a:pt x="219" y="993"/>
                    <a:pt x="650" y="1792"/>
                  </a:cubicBezTo>
                  <a:lnTo>
                    <a:pt x="837" y="1692"/>
                  </a:lnTo>
                  <a:cubicBezTo>
                    <a:pt x="525" y="1111"/>
                    <a:pt x="232" y="493"/>
                    <a:pt x="375" y="213"/>
                  </a:cubicBezTo>
                  <a:lnTo>
                    <a:pt x="375" y="213"/>
                  </a:lnTo>
                  <a:cubicBezTo>
                    <a:pt x="544" y="275"/>
                    <a:pt x="1037" y="955"/>
                    <a:pt x="1418" y="1580"/>
                  </a:cubicBezTo>
                  <a:lnTo>
                    <a:pt x="1599" y="1467"/>
                  </a:lnTo>
                  <a:cubicBezTo>
                    <a:pt x="1330" y="1030"/>
                    <a:pt x="681" y="0"/>
                    <a:pt x="363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7"/>
            <p:cNvSpPr/>
            <p:nvPr/>
          </p:nvSpPr>
          <p:spPr>
            <a:xfrm>
              <a:off x="1243050" y="4059875"/>
              <a:ext cx="50425" cy="37000"/>
            </a:xfrm>
            <a:custGeom>
              <a:avLst/>
              <a:gdLst/>
              <a:ahLst/>
              <a:cxnLst/>
              <a:rect l="l" t="t" r="r" b="b"/>
              <a:pathLst>
                <a:path w="2017" h="1480" extrusionOk="0">
                  <a:moveTo>
                    <a:pt x="1904" y="1"/>
                  </a:moveTo>
                  <a:cubicBezTo>
                    <a:pt x="1754" y="32"/>
                    <a:pt x="431" y="306"/>
                    <a:pt x="138" y="818"/>
                  </a:cubicBezTo>
                  <a:cubicBezTo>
                    <a:pt x="0" y="1049"/>
                    <a:pt x="106" y="1355"/>
                    <a:pt x="362" y="1442"/>
                  </a:cubicBezTo>
                  <a:cubicBezTo>
                    <a:pt x="431" y="1467"/>
                    <a:pt x="506" y="1480"/>
                    <a:pt x="581" y="1480"/>
                  </a:cubicBezTo>
                  <a:cubicBezTo>
                    <a:pt x="1124" y="1480"/>
                    <a:pt x="1916" y="1005"/>
                    <a:pt x="2016" y="943"/>
                  </a:cubicBezTo>
                  <a:lnTo>
                    <a:pt x="1904" y="762"/>
                  </a:lnTo>
                  <a:cubicBezTo>
                    <a:pt x="1653" y="915"/>
                    <a:pt x="989" y="1267"/>
                    <a:pt x="588" y="1267"/>
                  </a:cubicBezTo>
                  <a:cubicBezTo>
                    <a:pt x="529" y="1267"/>
                    <a:pt x="476" y="1259"/>
                    <a:pt x="431" y="1243"/>
                  </a:cubicBezTo>
                  <a:cubicBezTo>
                    <a:pt x="369" y="1224"/>
                    <a:pt x="319" y="1174"/>
                    <a:pt x="300" y="1112"/>
                  </a:cubicBezTo>
                  <a:cubicBezTo>
                    <a:pt x="275" y="1049"/>
                    <a:pt x="287" y="980"/>
                    <a:pt x="319" y="924"/>
                  </a:cubicBezTo>
                  <a:cubicBezTo>
                    <a:pt x="531" y="562"/>
                    <a:pt x="1561" y="288"/>
                    <a:pt x="1941" y="206"/>
                  </a:cubicBezTo>
                  <a:lnTo>
                    <a:pt x="1904" y="1"/>
                  </a:ln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7"/>
            <p:cNvSpPr/>
            <p:nvPr/>
          </p:nvSpPr>
          <p:spPr>
            <a:xfrm>
              <a:off x="1221500" y="4016350"/>
              <a:ext cx="34200" cy="62900"/>
            </a:xfrm>
            <a:custGeom>
              <a:avLst/>
              <a:gdLst/>
              <a:ahLst/>
              <a:cxnLst/>
              <a:rect l="l" t="t" r="r" b="b"/>
              <a:pathLst>
                <a:path w="1368" h="2516" extrusionOk="0">
                  <a:moveTo>
                    <a:pt x="257" y="0"/>
                  </a:moveTo>
                  <a:cubicBezTo>
                    <a:pt x="232" y="206"/>
                    <a:pt x="1" y="2041"/>
                    <a:pt x="344" y="2428"/>
                  </a:cubicBezTo>
                  <a:cubicBezTo>
                    <a:pt x="394" y="2484"/>
                    <a:pt x="463" y="2515"/>
                    <a:pt x="538" y="2515"/>
                  </a:cubicBezTo>
                  <a:cubicBezTo>
                    <a:pt x="1000" y="2509"/>
                    <a:pt x="1262" y="1754"/>
                    <a:pt x="1368" y="150"/>
                  </a:cubicBezTo>
                  <a:lnTo>
                    <a:pt x="1162" y="137"/>
                  </a:lnTo>
                  <a:cubicBezTo>
                    <a:pt x="1031" y="2085"/>
                    <a:pt x="681" y="2310"/>
                    <a:pt x="538" y="2310"/>
                  </a:cubicBezTo>
                  <a:cubicBezTo>
                    <a:pt x="531" y="2310"/>
                    <a:pt x="519" y="2310"/>
                    <a:pt x="500" y="2291"/>
                  </a:cubicBezTo>
                  <a:cubicBezTo>
                    <a:pt x="288" y="2054"/>
                    <a:pt x="369" y="774"/>
                    <a:pt x="463" y="25"/>
                  </a:cubicBezTo>
                  <a:lnTo>
                    <a:pt x="257" y="0"/>
                  </a:ln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7"/>
            <p:cNvSpPr/>
            <p:nvPr/>
          </p:nvSpPr>
          <p:spPr>
            <a:xfrm>
              <a:off x="1166425" y="4043800"/>
              <a:ext cx="56825" cy="44975"/>
            </a:xfrm>
            <a:custGeom>
              <a:avLst/>
              <a:gdLst/>
              <a:ahLst/>
              <a:cxnLst/>
              <a:rect l="l" t="t" r="r" b="b"/>
              <a:pathLst>
                <a:path w="2273" h="1799" extrusionOk="0">
                  <a:moveTo>
                    <a:pt x="762" y="1"/>
                  </a:moveTo>
                  <a:lnTo>
                    <a:pt x="650" y="175"/>
                  </a:lnTo>
                  <a:cubicBezTo>
                    <a:pt x="1723" y="856"/>
                    <a:pt x="2048" y="1343"/>
                    <a:pt x="1992" y="1592"/>
                  </a:cubicBezTo>
                  <a:cubicBezTo>
                    <a:pt x="1982" y="1594"/>
                    <a:pt x="1971" y="1595"/>
                    <a:pt x="1958" y="1595"/>
                  </a:cubicBezTo>
                  <a:cubicBezTo>
                    <a:pt x="1710" y="1595"/>
                    <a:pt x="829" y="1269"/>
                    <a:pt x="88" y="937"/>
                  </a:cubicBezTo>
                  <a:lnTo>
                    <a:pt x="1" y="1124"/>
                  </a:lnTo>
                  <a:cubicBezTo>
                    <a:pt x="375" y="1293"/>
                    <a:pt x="1530" y="1798"/>
                    <a:pt x="1973" y="1798"/>
                  </a:cubicBezTo>
                  <a:cubicBezTo>
                    <a:pt x="2017" y="1798"/>
                    <a:pt x="2060" y="1792"/>
                    <a:pt x="2098" y="1780"/>
                  </a:cubicBezTo>
                  <a:cubicBezTo>
                    <a:pt x="2141" y="1761"/>
                    <a:pt x="2179" y="1723"/>
                    <a:pt x="2191" y="1680"/>
                  </a:cubicBezTo>
                  <a:cubicBezTo>
                    <a:pt x="2273" y="1436"/>
                    <a:pt x="2191" y="899"/>
                    <a:pt x="762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7"/>
            <p:cNvSpPr/>
            <p:nvPr/>
          </p:nvSpPr>
          <p:spPr>
            <a:xfrm>
              <a:off x="1181400" y="4093725"/>
              <a:ext cx="49350" cy="57450"/>
            </a:xfrm>
            <a:custGeom>
              <a:avLst/>
              <a:gdLst/>
              <a:ahLst/>
              <a:cxnLst/>
              <a:rect l="l" t="t" r="r" b="b"/>
              <a:pathLst>
                <a:path w="1974" h="2298" extrusionOk="0">
                  <a:moveTo>
                    <a:pt x="1496" y="1"/>
                  </a:moveTo>
                  <a:cubicBezTo>
                    <a:pt x="1171" y="1"/>
                    <a:pt x="683" y="388"/>
                    <a:pt x="1" y="1199"/>
                  </a:cubicBezTo>
                  <a:lnTo>
                    <a:pt x="163" y="1337"/>
                  </a:lnTo>
                  <a:cubicBezTo>
                    <a:pt x="1008" y="334"/>
                    <a:pt x="1379" y="213"/>
                    <a:pt x="1490" y="213"/>
                  </a:cubicBezTo>
                  <a:cubicBezTo>
                    <a:pt x="1493" y="213"/>
                    <a:pt x="1496" y="213"/>
                    <a:pt x="1499" y="213"/>
                  </a:cubicBezTo>
                  <a:cubicBezTo>
                    <a:pt x="1542" y="213"/>
                    <a:pt x="1574" y="232"/>
                    <a:pt x="1599" y="269"/>
                  </a:cubicBezTo>
                  <a:cubicBezTo>
                    <a:pt x="1705" y="425"/>
                    <a:pt x="1280" y="1649"/>
                    <a:pt x="768" y="2148"/>
                  </a:cubicBezTo>
                  <a:lnTo>
                    <a:pt x="918" y="2298"/>
                  </a:lnTo>
                  <a:cubicBezTo>
                    <a:pt x="1436" y="1792"/>
                    <a:pt x="1973" y="450"/>
                    <a:pt x="1773" y="151"/>
                  </a:cubicBezTo>
                  <a:cubicBezTo>
                    <a:pt x="1711" y="57"/>
                    <a:pt x="1617" y="1"/>
                    <a:pt x="1511" y="1"/>
                  </a:cubicBezTo>
                  <a:cubicBezTo>
                    <a:pt x="1506" y="1"/>
                    <a:pt x="1501" y="1"/>
                    <a:pt x="1496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7"/>
            <p:cNvSpPr/>
            <p:nvPr/>
          </p:nvSpPr>
          <p:spPr>
            <a:xfrm>
              <a:off x="1204650" y="4062500"/>
              <a:ext cx="55275" cy="54525"/>
            </a:xfrm>
            <a:custGeom>
              <a:avLst/>
              <a:gdLst/>
              <a:ahLst/>
              <a:cxnLst/>
              <a:rect l="l" t="t" r="r" b="b"/>
              <a:pathLst>
                <a:path w="2211" h="2181" extrusionOk="0">
                  <a:moveTo>
                    <a:pt x="1082" y="1"/>
                  </a:moveTo>
                  <a:cubicBezTo>
                    <a:pt x="662" y="1"/>
                    <a:pt x="278" y="299"/>
                    <a:pt x="157" y="769"/>
                  </a:cubicBezTo>
                  <a:cubicBezTo>
                    <a:pt x="1" y="1344"/>
                    <a:pt x="307" y="1955"/>
                    <a:pt x="831" y="2130"/>
                  </a:cubicBezTo>
                  <a:cubicBezTo>
                    <a:pt x="929" y="2164"/>
                    <a:pt x="1029" y="2180"/>
                    <a:pt x="1126" y="2180"/>
                  </a:cubicBezTo>
                  <a:cubicBezTo>
                    <a:pt x="1548" y="2180"/>
                    <a:pt x="1934" y="1879"/>
                    <a:pt x="2061" y="1412"/>
                  </a:cubicBezTo>
                  <a:cubicBezTo>
                    <a:pt x="2210" y="838"/>
                    <a:pt x="1911" y="226"/>
                    <a:pt x="1380" y="52"/>
                  </a:cubicBezTo>
                  <a:cubicBezTo>
                    <a:pt x="1281" y="17"/>
                    <a:pt x="1180" y="1"/>
                    <a:pt x="1082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7"/>
            <p:cNvSpPr/>
            <p:nvPr/>
          </p:nvSpPr>
          <p:spPr>
            <a:xfrm>
              <a:off x="1748325" y="3462850"/>
              <a:ext cx="573800" cy="803025"/>
            </a:xfrm>
            <a:custGeom>
              <a:avLst/>
              <a:gdLst/>
              <a:ahLst/>
              <a:cxnLst/>
              <a:rect l="l" t="t" r="r" b="b"/>
              <a:pathLst>
                <a:path w="22952" h="32121" extrusionOk="0">
                  <a:moveTo>
                    <a:pt x="8957" y="11410"/>
                  </a:moveTo>
                  <a:cubicBezTo>
                    <a:pt x="3820" y="19550"/>
                    <a:pt x="0" y="29462"/>
                    <a:pt x="2172" y="30791"/>
                  </a:cubicBezTo>
                  <a:cubicBezTo>
                    <a:pt x="4345" y="32121"/>
                    <a:pt x="11691" y="24362"/>
                    <a:pt x="16828" y="16223"/>
                  </a:cubicBezTo>
                  <a:cubicBezTo>
                    <a:pt x="21959" y="8084"/>
                    <a:pt x="22951" y="2659"/>
                    <a:pt x="20779" y="1330"/>
                  </a:cubicBezTo>
                  <a:cubicBezTo>
                    <a:pt x="18601" y="0"/>
                    <a:pt x="14094" y="3277"/>
                    <a:pt x="8957" y="1141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7"/>
            <p:cNvSpPr/>
            <p:nvPr/>
          </p:nvSpPr>
          <p:spPr>
            <a:xfrm>
              <a:off x="1838500" y="3615625"/>
              <a:ext cx="297000" cy="434750"/>
            </a:xfrm>
            <a:custGeom>
              <a:avLst/>
              <a:gdLst/>
              <a:ahLst/>
              <a:cxnLst/>
              <a:rect l="l" t="t" r="r" b="b"/>
              <a:pathLst>
                <a:path w="11880" h="17390" extrusionOk="0">
                  <a:moveTo>
                    <a:pt x="769" y="16922"/>
                  </a:moveTo>
                  <a:cubicBezTo>
                    <a:pt x="1543" y="17390"/>
                    <a:pt x="5269" y="12833"/>
                    <a:pt x="8128" y="8289"/>
                  </a:cubicBezTo>
                  <a:cubicBezTo>
                    <a:pt x="10980" y="3745"/>
                    <a:pt x="11879" y="936"/>
                    <a:pt x="11105" y="468"/>
                  </a:cubicBezTo>
                  <a:cubicBezTo>
                    <a:pt x="10331" y="0"/>
                    <a:pt x="8184" y="2054"/>
                    <a:pt x="5325" y="6598"/>
                  </a:cubicBezTo>
                  <a:cubicBezTo>
                    <a:pt x="2473" y="11142"/>
                    <a:pt x="1" y="16454"/>
                    <a:pt x="769" y="16922"/>
                  </a:cubicBezTo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7"/>
            <p:cNvSpPr/>
            <p:nvPr/>
          </p:nvSpPr>
          <p:spPr>
            <a:xfrm>
              <a:off x="1836475" y="3666800"/>
              <a:ext cx="756850" cy="687250"/>
            </a:xfrm>
            <a:custGeom>
              <a:avLst/>
              <a:gdLst/>
              <a:ahLst/>
              <a:cxnLst/>
              <a:rect l="l" t="t" r="r" b="b"/>
              <a:pathLst>
                <a:path w="30274" h="27490" extrusionOk="0">
                  <a:moveTo>
                    <a:pt x="13446" y="7915"/>
                  </a:moveTo>
                  <a:cubicBezTo>
                    <a:pt x="6205" y="14257"/>
                    <a:pt x="1" y="22983"/>
                    <a:pt x="2036" y="25236"/>
                  </a:cubicBezTo>
                  <a:cubicBezTo>
                    <a:pt x="4071" y="27489"/>
                    <a:pt x="13583" y="22433"/>
                    <a:pt x="20824" y="16086"/>
                  </a:cubicBezTo>
                  <a:cubicBezTo>
                    <a:pt x="28064" y="9744"/>
                    <a:pt x="30274" y="4520"/>
                    <a:pt x="28239" y="2260"/>
                  </a:cubicBezTo>
                  <a:cubicBezTo>
                    <a:pt x="26204" y="0"/>
                    <a:pt x="20680" y="1567"/>
                    <a:pt x="13446" y="7915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7"/>
            <p:cNvSpPr/>
            <p:nvPr/>
          </p:nvSpPr>
          <p:spPr>
            <a:xfrm>
              <a:off x="1975525" y="3785400"/>
              <a:ext cx="421975" cy="383100"/>
            </a:xfrm>
            <a:custGeom>
              <a:avLst/>
              <a:gdLst/>
              <a:ahLst/>
              <a:cxnLst/>
              <a:rect l="l" t="t" r="r" b="b"/>
              <a:pathLst>
                <a:path w="16879" h="15324" extrusionOk="0">
                  <a:moveTo>
                    <a:pt x="1136" y="14069"/>
                  </a:moveTo>
                  <a:cubicBezTo>
                    <a:pt x="2272" y="15324"/>
                    <a:pt x="7578" y="12509"/>
                    <a:pt x="11610" y="8963"/>
                  </a:cubicBezTo>
                  <a:cubicBezTo>
                    <a:pt x="15642" y="5424"/>
                    <a:pt x="16878" y="2516"/>
                    <a:pt x="15742" y="1255"/>
                  </a:cubicBezTo>
                  <a:cubicBezTo>
                    <a:pt x="14606" y="0"/>
                    <a:pt x="11529" y="868"/>
                    <a:pt x="7497" y="4407"/>
                  </a:cubicBezTo>
                  <a:cubicBezTo>
                    <a:pt x="3458" y="7946"/>
                    <a:pt x="0" y="12808"/>
                    <a:pt x="1136" y="14063"/>
                  </a:cubicBezTo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7"/>
            <p:cNvSpPr/>
            <p:nvPr/>
          </p:nvSpPr>
          <p:spPr>
            <a:xfrm>
              <a:off x="1376150" y="3924425"/>
              <a:ext cx="752950" cy="485475"/>
            </a:xfrm>
            <a:custGeom>
              <a:avLst/>
              <a:gdLst/>
              <a:ahLst/>
              <a:cxnLst/>
              <a:rect l="l" t="t" r="r" b="b"/>
              <a:pathLst>
                <a:path w="30118" h="19419" extrusionOk="0">
                  <a:moveTo>
                    <a:pt x="4201" y="19419"/>
                  </a:moveTo>
                  <a:lnTo>
                    <a:pt x="28432" y="19419"/>
                  </a:lnTo>
                  <a:cubicBezTo>
                    <a:pt x="29992" y="16392"/>
                    <a:pt x="30117" y="12503"/>
                    <a:pt x="27689" y="8202"/>
                  </a:cubicBezTo>
                  <a:cubicBezTo>
                    <a:pt x="23064" y="1"/>
                    <a:pt x="17396" y="1124"/>
                    <a:pt x="13090" y="2179"/>
                  </a:cubicBezTo>
                  <a:cubicBezTo>
                    <a:pt x="11167" y="2647"/>
                    <a:pt x="9357" y="3147"/>
                    <a:pt x="8302" y="2716"/>
                  </a:cubicBezTo>
                  <a:cubicBezTo>
                    <a:pt x="7072" y="6205"/>
                    <a:pt x="4126" y="8814"/>
                    <a:pt x="512" y="9613"/>
                  </a:cubicBezTo>
                  <a:cubicBezTo>
                    <a:pt x="1" y="12559"/>
                    <a:pt x="837" y="16073"/>
                    <a:pt x="4201" y="19419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7"/>
            <p:cNvSpPr/>
            <p:nvPr/>
          </p:nvSpPr>
          <p:spPr>
            <a:xfrm>
              <a:off x="1388950" y="4012600"/>
              <a:ext cx="168250" cy="152150"/>
            </a:xfrm>
            <a:custGeom>
              <a:avLst/>
              <a:gdLst/>
              <a:ahLst/>
              <a:cxnLst/>
              <a:rect l="l" t="t" r="r" b="b"/>
              <a:pathLst>
                <a:path w="6730" h="6086" extrusionOk="0">
                  <a:moveTo>
                    <a:pt x="0" y="6086"/>
                  </a:moveTo>
                  <a:cubicBezTo>
                    <a:pt x="462" y="3415"/>
                    <a:pt x="2016" y="1205"/>
                    <a:pt x="3789" y="0"/>
                  </a:cubicBezTo>
                  <a:cubicBezTo>
                    <a:pt x="4688" y="612"/>
                    <a:pt x="5680" y="1074"/>
                    <a:pt x="6729" y="1367"/>
                  </a:cubicBezTo>
                  <a:cubicBezTo>
                    <a:pt x="5200" y="3770"/>
                    <a:pt x="2778" y="5468"/>
                    <a:pt x="0" y="60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7"/>
            <p:cNvSpPr/>
            <p:nvPr/>
          </p:nvSpPr>
          <p:spPr>
            <a:xfrm>
              <a:off x="1483675" y="3981225"/>
              <a:ext cx="100050" cy="65575"/>
            </a:xfrm>
            <a:custGeom>
              <a:avLst/>
              <a:gdLst/>
              <a:ahLst/>
              <a:cxnLst/>
              <a:rect l="l" t="t" r="r" b="b"/>
              <a:pathLst>
                <a:path w="4002" h="2623" extrusionOk="0">
                  <a:moveTo>
                    <a:pt x="4001" y="444"/>
                  </a:moveTo>
                  <a:cubicBezTo>
                    <a:pt x="3726" y="1212"/>
                    <a:pt x="3371" y="1936"/>
                    <a:pt x="2940" y="2622"/>
                  </a:cubicBezTo>
                  <a:cubicBezTo>
                    <a:pt x="1891" y="2329"/>
                    <a:pt x="899" y="1867"/>
                    <a:pt x="0" y="1255"/>
                  </a:cubicBezTo>
                  <a:cubicBezTo>
                    <a:pt x="1330" y="344"/>
                    <a:pt x="2790" y="1"/>
                    <a:pt x="4001" y="444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7"/>
            <p:cNvSpPr/>
            <p:nvPr/>
          </p:nvSpPr>
          <p:spPr>
            <a:xfrm>
              <a:off x="1414075" y="4061600"/>
              <a:ext cx="49950" cy="52450"/>
            </a:xfrm>
            <a:custGeom>
              <a:avLst/>
              <a:gdLst/>
              <a:ahLst/>
              <a:cxnLst/>
              <a:rect l="l" t="t" r="r" b="b"/>
              <a:pathLst>
                <a:path w="1998" h="2098" extrusionOk="0">
                  <a:moveTo>
                    <a:pt x="637" y="0"/>
                  </a:moveTo>
                  <a:cubicBezTo>
                    <a:pt x="7" y="887"/>
                    <a:pt x="0" y="1704"/>
                    <a:pt x="356" y="1985"/>
                  </a:cubicBezTo>
                  <a:cubicBezTo>
                    <a:pt x="450" y="2060"/>
                    <a:pt x="568" y="2097"/>
                    <a:pt x="687" y="2097"/>
                  </a:cubicBezTo>
                  <a:cubicBezTo>
                    <a:pt x="1043" y="2097"/>
                    <a:pt x="1511" y="1785"/>
                    <a:pt x="1998" y="1211"/>
                  </a:cubicBezTo>
                  <a:lnTo>
                    <a:pt x="1835" y="1074"/>
                  </a:lnTo>
                  <a:cubicBezTo>
                    <a:pt x="1330" y="1673"/>
                    <a:pt x="937" y="1879"/>
                    <a:pt x="688" y="1879"/>
                  </a:cubicBezTo>
                  <a:cubicBezTo>
                    <a:pt x="604" y="1879"/>
                    <a:pt x="537" y="1856"/>
                    <a:pt x="487" y="1817"/>
                  </a:cubicBezTo>
                  <a:cubicBezTo>
                    <a:pt x="212" y="1598"/>
                    <a:pt x="275" y="868"/>
                    <a:pt x="805" y="119"/>
                  </a:cubicBezTo>
                  <a:lnTo>
                    <a:pt x="637" y="0"/>
                  </a:ln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7"/>
            <p:cNvSpPr/>
            <p:nvPr/>
          </p:nvSpPr>
          <p:spPr>
            <a:xfrm>
              <a:off x="1508175" y="4007300"/>
              <a:ext cx="42000" cy="35425"/>
            </a:xfrm>
            <a:custGeom>
              <a:avLst/>
              <a:gdLst/>
              <a:ahLst/>
              <a:cxnLst/>
              <a:rect l="l" t="t" r="r" b="b"/>
              <a:pathLst>
                <a:path w="1680" h="1417" extrusionOk="0">
                  <a:moveTo>
                    <a:pt x="942" y="1"/>
                  </a:moveTo>
                  <a:cubicBezTo>
                    <a:pt x="901" y="1"/>
                    <a:pt x="859" y="5"/>
                    <a:pt x="818" y="13"/>
                  </a:cubicBezTo>
                  <a:cubicBezTo>
                    <a:pt x="437" y="69"/>
                    <a:pt x="131" y="387"/>
                    <a:pt x="0" y="861"/>
                  </a:cubicBezTo>
                  <a:lnTo>
                    <a:pt x="206" y="918"/>
                  </a:lnTo>
                  <a:cubicBezTo>
                    <a:pt x="312" y="531"/>
                    <a:pt x="556" y="262"/>
                    <a:pt x="849" y="218"/>
                  </a:cubicBezTo>
                  <a:cubicBezTo>
                    <a:pt x="880" y="212"/>
                    <a:pt x="911" y="209"/>
                    <a:pt x="942" y="209"/>
                  </a:cubicBezTo>
                  <a:cubicBezTo>
                    <a:pt x="1090" y="209"/>
                    <a:pt x="1229" y="282"/>
                    <a:pt x="1317" y="406"/>
                  </a:cubicBezTo>
                  <a:cubicBezTo>
                    <a:pt x="1461" y="624"/>
                    <a:pt x="1411" y="949"/>
                    <a:pt x="1186" y="1305"/>
                  </a:cubicBezTo>
                  <a:lnTo>
                    <a:pt x="1361" y="1417"/>
                  </a:lnTo>
                  <a:cubicBezTo>
                    <a:pt x="1635" y="992"/>
                    <a:pt x="1679" y="581"/>
                    <a:pt x="1498" y="293"/>
                  </a:cubicBezTo>
                  <a:cubicBezTo>
                    <a:pt x="1372" y="109"/>
                    <a:pt x="1162" y="1"/>
                    <a:pt x="942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7"/>
            <p:cNvSpPr/>
            <p:nvPr/>
          </p:nvSpPr>
          <p:spPr>
            <a:xfrm>
              <a:off x="1538275" y="4055825"/>
              <a:ext cx="43725" cy="28250"/>
            </a:xfrm>
            <a:custGeom>
              <a:avLst/>
              <a:gdLst/>
              <a:ahLst/>
              <a:cxnLst/>
              <a:rect l="l" t="t" r="r" b="b"/>
              <a:pathLst>
                <a:path w="1749" h="1130" extrusionOk="0">
                  <a:moveTo>
                    <a:pt x="107" y="0"/>
                  </a:moveTo>
                  <a:lnTo>
                    <a:pt x="1" y="181"/>
                  </a:lnTo>
                  <a:lnTo>
                    <a:pt x="1649" y="1130"/>
                  </a:lnTo>
                  <a:lnTo>
                    <a:pt x="1748" y="949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7"/>
            <p:cNvSpPr/>
            <p:nvPr/>
          </p:nvSpPr>
          <p:spPr>
            <a:xfrm>
              <a:off x="1510200" y="4083900"/>
              <a:ext cx="36700" cy="49800"/>
            </a:xfrm>
            <a:custGeom>
              <a:avLst/>
              <a:gdLst/>
              <a:ahLst/>
              <a:cxnLst/>
              <a:rect l="l" t="t" r="r" b="b"/>
              <a:pathLst>
                <a:path w="1468" h="1992" extrusionOk="0">
                  <a:moveTo>
                    <a:pt x="169" y="1"/>
                  </a:moveTo>
                  <a:lnTo>
                    <a:pt x="0" y="119"/>
                  </a:lnTo>
                  <a:lnTo>
                    <a:pt x="1292" y="1992"/>
                  </a:lnTo>
                  <a:lnTo>
                    <a:pt x="1467" y="1867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7"/>
            <p:cNvSpPr/>
            <p:nvPr/>
          </p:nvSpPr>
          <p:spPr>
            <a:xfrm>
              <a:off x="1487400" y="4102800"/>
              <a:ext cx="19850" cy="46525"/>
            </a:xfrm>
            <a:custGeom>
              <a:avLst/>
              <a:gdLst/>
              <a:ahLst/>
              <a:cxnLst/>
              <a:rect l="l" t="t" r="r" b="b"/>
              <a:pathLst>
                <a:path w="794" h="1861" extrusionOk="0">
                  <a:moveTo>
                    <a:pt x="201" y="0"/>
                  </a:moveTo>
                  <a:lnTo>
                    <a:pt x="1" y="69"/>
                  </a:lnTo>
                  <a:lnTo>
                    <a:pt x="594" y="1860"/>
                  </a:lnTo>
                  <a:lnTo>
                    <a:pt x="794" y="1798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7"/>
            <p:cNvSpPr/>
            <p:nvPr/>
          </p:nvSpPr>
          <p:spPr>
            <a:xfrm>
              <a:off x="1568550" y="4074050"/>
              <a:ext cx="304625" cy="268825"/>
            </a:xfrm>
            <a:custGeom>
              <a:avLst/>
              <a:gdLst/>
              <a:ahLst/>
              <a:cxnLst/>
              <a:rect l="l" t="t" r="r" b="b"/>
              <a:pathLst>
                <a:path w="12185" h="10753" extrusionOk="0">
                  <a:moveTo>
                    <a:pt x="6096" y="1"/>
                  </a:moveTo>
                  <a:cubicBezTo>
                    <a:pt x="4439" y="1"/>
                    <a:pt x="2805" y="765"/>
                    <a:pt x="1755" y="2205"/>
                  </a:cubicBezTo>
                  <a:cubicBezTo>
                    <a:pt x="1" y="4602"/>
                    <a:pt x="525" y="7966"/>
                    <a:pt x="2922" y="9720"/>
                  </a:cubicBezTo>
                  <a:cubicBezTo>
                    <a:pt x="3877" y="10417"/>
                    <a:pt x="4986" y="10752"/>
                    <a:pt x="6085" y="10752"/>
                  </a:cubicBezTo>
                  <a:cubicBezTo>
                    <a:pt x="7744" y="10752"/>
                    <a:pt x="9380" y="9988"/>
                    <a:pt x="10431" y="8547"/>
                  </a:cubicBezTo>
                  <a:cubicBezTo>
                    <a:pt x="12185" y="6150"/>
                    <a:pt x="11660" y="2785"/>
                    <a:pt x="9264" y="1038"/>
                  </a:cubicBezTo>
                  <a:cubicBezTo>
                    <a:pt x="8307" y="338"/>
                    <a:pt x="7196" y="1"/>
                    <a:pt x="6096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7"/>
            <p:cNvSpPr/>
            <p:nvPr/>
          </p:nvSpPr>
          <p:spPr>
            <a:xfrm>
              <a:off x="1999700" y="3862625"/>
              <a:ext cx="174650" cy="352225"/>
            </a:xfrm>
            <a:custGeom>
              <a:avLst/>
              <a:gdLst/>
              <a:ahLst/>
              <a:cxnLst/>
              <a:rect l="l" t="t" r="r" b="b"/>
              <a:pathLst>
                <a:path w="6986" h="14089" extrusionOk="0">
                  <a:moveTo>
                    <a:pt x="6848" y="1"/>
                  </a:moveTo>
                  <a:cubicBezTo>
                    <a:pt x="6792" y="45"/>
                    <a:pt x="1561" y="4626"/>
                    <a:pt x="51" y="7010"/>
                  </a:cubicBezTo>
                  <a:lnTo>
                    <a:pt x="1" y="7085"/>
                  </a:lnTo>
                  <a:lnTo>
                    <a:pt x="69" y="7148"/>
                  </a:lnTo>
                  <a:cubicBezTo>
                    <a:pt x="2841" y="9757"/>
                    <a:pt x="4064" y="14045"/>
                    <a:pt x="4077" y="14089"/>
                  </a:cubicBezTo>
                  <a:lnTo>
                    <a:pt x="4276" y="14026"/>
                  </a:lnTo>
                  <a:cubicBezTo>
                    <a:pt x="4264" y="13982"/>
                    <a:pt x="3047" y="9701"/>
                    <a:pt x="275" y="7048"/>
                  </a:cubicBezTo>
                  <a:cubicBezTo>
                    <a:pt x="1830" y="4670"/>
                    <a:pt x="6929" y="201"/>
                    <a:pt x="6985" y="157"/>
                  </a:cubicBezTo>
                  <a:lnTo>
                    <a:pt x="6848" y="1"/>
                  </a:ln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7"/>
            <p:cNvSpPr/>
            <p:nvPr/>
          </p:nvSpPr>
          <p:spPr>
            <a:xfrm>
              <a:off x="1600850" y="4112200"/>
              <a:ext cx="185875" cy="162875"/>
            </a:xfrm>
            <a:custGeom>
              <a:avLst/>
              <a:gdLst/>
              <a:ahLst/>
              <a:cxnLst/>
              <a:rect l="l" t="t" r="r" b="b"/>
              <a:pathLst>
                <a:path w="7435" h="6515" extrusionOk="0">
                  <a:moveTo>
                    <a:pt x="3470" y="0"/>
                  </a:moveTo>
                  <a:cubicBezTo>
                    <a:pt x="2385" y="0"/>
                    <a:pt x="1156" y="361"/>
                    <a:pt x="1" y="1072"/>
                  </a:cubicBezTo>
                  <a:lnTo>
                    <a:pt x="107" y="1247"/>
                  </a:lnTo>
                  <a:cubicBezTo>
                    <a:pt x="1231" y="557"/>
                    <a:pt x="2421" y="207"/>
                    <a:pt x="3464" y="207"/>
                  </a:cubicBezTo>
                  <a:cubicBezTo>
                    <a:pt x="4327" y="207"/>
                    <a:pt x="5089" y="446"/>
                    <a:pt x="5631" y="929"/>
                  </a:cubicBezTo>
                  <a:cubicBezTo>
                    <a:pt x="6786" y="1971"/>
                    <a:pt x="6773" y="3918"/>
                    <a:pt x="5587" y="6428"/>
                  </a:cubicBezTo>
                  <a:lnTo>
                    <a:pt x="5781" y="6515"/>
                  </a:lnTo>
                  <a:cubicBezTo>
                    <a:pt x="7435" y="3013"/>
                    <a:pt x="6486" y="1415"/>
                    <a:pt x="5774" y="772"/>
                  </a:cubicBezTo>
                  <a:cubicBezTo>
                    <a:pt x="5195" y="256"/>
                    <a:pt x="4384" y="0"/>
                    <a:pt x="3470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8" name="Google Shape;2288;p57"/>
          <p:cNvSpPr txBox="1">
            <a:spLocks noGrp="1"/>
          </p:cNvSpPr>
          <p:nvPr>
            <p:ph type="title"/>
          </p:nvPr>
        </p:nvSpPr>
        <p:spPr>
          <a:xfrm rot="143">
            <a:off x="974900" y="864400"/>
            <a:ext cx="71943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02.05.2021г.</a:t>
            </a:r>
            <a:endParaRPr dirty="0"/>
          </a:p>
        </p:txBody>
      </p:sp>
      <p:sp>
        <p:nvSpPr>
          <p:cNvPr id="2289" name="Google Shape;2289;p57"/>
          <p:cNvSpPr txBox="1">
            <a:spLocks noGrp="1"/>
          </p:cNvSpPr>
          <p:nvPr>
            <p:ph type="subTitle" idx="1"/>
          </p:nvPr>
        </p:nvSpPr>
        <p:spPr>
          <a:xfrm flipH="1">
            <a:off x="793764" y="1824322"/>
            <a:ext cx="2934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    датата на Великден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през 2021 година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1" name="Google Shape;2081;p54"/>
          <p:cNvGrpSpPr/>
          <p:nvPr/>
        </p:nvGrpSpPr>
        <p:grpSpPr>
          <a:xfrm>
            <a:off x="7000414" y="1239909"/>
            <a:ext cx="835025" cy="811700"/>
            <a:chOff x="6424425" y="1325050"/>
            <a:chExt cx="835025" cy="811700"/>
          </a:xfrm>
        </p:grpSpPr>
        <p:sp>
          <p:nvSpPr>
            <p:cNvPr id="2082" name="Google Shape;2082;p54"/>
            <p:cNvSpPr/>
            <p:nvPr/>
          </p:nvSpPr>
          <p:spPr>
            <a:xfrm>
              <a:off x="6424425" y="1325050"/>
              <a:ext cx="379475" cy="774825"/>
            </a:xfrm>
            <a:custGeom>
              <a:avLst/>
              <a:gdLst/>
              <a:ahLst/>
              <a:cxnLst/>
              <a:rect l="l" t="t" r="r" b="b"/>
              <a:pathLst>
                <a:path w="15179" h="30993" extrusionOk="0">
                  <a:moveTo>
                    <a:pt x="7567" y="1"/>
                  </a:moveTo>
                  <a:cubicBezTo>
                    <a:pt x="6222" y="1"/>
                    <a:pt x="4897" y="1096"/>
                    <a:pt x="3864" y="3593"/>
                  </a:cubicBezTo>
                  <a:cubicBezTo>
                    <a:pt x="0" y="19348"/>
                    <a:pt x="6330" y="29916"/>
                    <a:pt x="6330" y="29916"/>
                  </a:cubicBezTo>
                  <a:cubicBezTo>
                    <a:pt x="7340" y="30757"/>
                    <a:pt x="8204" y="30993"/>
                    <a:pt x="8854" y="30993"/>
                  </a:cubicBezTo>
                  <a:cubicBezTo>
                    <a:pt x="9683" y="30993"/>
                    <a:pt x="10166" y="30610"/>
                    <a:pt x="10166" y="30610"/>
                  </a:cubicBezTo>
                  <a:cubicBezTo>
                    <a:pt x="10166" y="30610"/>
                    <a:pt x="10175" y="30618"/>
                    <a:pt x="10196" y="30618"/>
                  </a:cubicBezTo>
                  <a:cubicBezTo>
                    <a:pt x="10369" y="30618"/>
                    <a:pt x="11301" y="30031"/>
                    <a:pt x="13316" y="18804"/>
                  </a:cubicBezTo>
                  <a:cubicBezTo>
                    <a:pt x="15178" y="8454"/>
                    <a:pt x="11301" y="1"/>
                    <a:pt x="7567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4"/>
            <p:cNvSpPr/>
            <p:nvPr/>
          </p:nvSpPr>
          <p:spPr>
            <a:xfrm>
              <a:off x="6493575" y="1420975"/>
              <a:ext cx="205625" cy="679875"/>
            </a:xfrm>
            <a:custGeom>
              <a:avLst/>
              <a:gdLst/>
              <a:ahLst/>
              <a:cxnLst/>
              <a:rect l="l" t="t" r="r" b="b"/>
              <a:pathLst>
                <a:path w="8225" h="27195" extrusionOk="0">
                  <a:moveTo>
                    <a:pt x="3264" y="0"/>
                  </a:moveTo>
                  <a:lnTo>
                    <a:pt x="3264" y="0"/>
                  </a:lnTo>
                  <a:cubicBezTo>
                    <a:pt x="3264" y="1"/>
                    <a:pt x="1" y="6462"/>
                    <a:pt x="3564" y="26079"/>
                  </a:cubicBezTo>
                  <a:cubicBezTo>
                    <a:pt x="3564" y="26079"/>
                    <a:pt x="4567" y="27195"/>
                    <a:pt x="5961" y="27195"/>
                  </a:cubicBezTo>
                  <a:cubicBezTo>
                    <a:pt x="6410" y="27195"/>
                    <a:pt x="6900" y="27079"/>
                    <a:pt x="7409" y="26773"/>
                  </a:cubicBezTo>
                  <a:cubicBezTo>
                    <a:pt x="7409" y="26773"/>
                    <a:pt x="8225" y="9115"/>
                    <a:pt x="3264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4"/>
            <p:cNvSpPr/>
            <p:nvPr/>
          </p:nvSpPr>
          <p:spPr>
            <a:xfrm>
              <a:off x="6804775" y="1432225"/>
              <a:ext cx="454675" cy="702800"/>
            </a:xfrm>
            <a:custGeom>
              <a:avLst/>
              <a:gdLst/>
              <a:ahLst/>
              <a:cxnLst/>
              <a:rect l="l" t="t" r="r" b="b"/>
              <a:pathLst>
                <a:path w="18187" h="28112" extrusionOk="0">
                  <a:moveTo>
                    <a:pt x="15007" y="1"/>
                  </a:moveTo>
                  <a:cubicBezTo>
                    <a:pt x="11362" y="1"/>
                    <a:pt x="5453" y="5798"/>
                    <a:pt x="3073" y="14901"/>
                  </a:cubicBezTo>
                  <a:cubicBezTo>
                    <a:pt x="1" y="26668"/>
                    <a:pt x="889" y="26933"/>
                    <a:pt x="975" y="26933"/>
                  </a:cubicBezTo>
                  <a:cubicBezTo>
                    <a:pt x="979" y="26933"/>
                    <a:pt x="981" y="26932"/>
                    <a:pt x="981" y="26932"/>
                  </a:cubicBezTo>
                  <a:cubicBezTo>
                    <a:pt x="981" y="26932"/>
                    <a:pt x="1574" y="28112"/>
                    <a:pt x="3381" y="28112"/>
                  </a:cubicBezTo>
                  <a:cubicBezTo>
                    <a:pt x="3777" y="28112"/>
                    <a:pt x="4232" y="28055"/>
                    <a:pt x="4751" y="27917"/>
                  </a:cubicBezTo>
                  <a:cubicBezTo>
                    <a:pt x="4751" y="27917"/>
                    <a:pt x="14935" y="20987"/>
                    <a:pt x="18039" y="5064"/>
                  </a:cubicBezTo>
                  <a:cubicBezTo>
                    <a:pt x="18187" y="1572"/>
                    <a:pt x="16903" y="1"/>
                    <a:pt x="15007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4"/>
            <p:cNvSpPr/>
            <p:nvPr/>
          </p:nvSpPr>
          <p:spPr>
            <a:xfrm>
              <a:off x="6829300" y="1541475"/>
              <a:ext cx="381200" cy="595275"/>
            </a:xfrm>
            <a:custGeom>
              <a:avLst/>
              <a:gdLst/>
              <a:ahLst/>
              <a:cxnLst/>
              <a:rect l="l" t="t" r="r" b="b"/>
              <a:pathLst>
                <a:path w="15248" h="23811" extrusionOk="0">
                  <a:moveTo>
                    <a:pt x="15004" y="0"/>
                  </a:moveTo>
                  <a:lnTo>
                    <a:pt x="15004" y="0"/>
                  </a:lnTo>
                  <a:cubicBezTo>
                    <a:pt x="6658" y="6189"/>
                    <a:pt x="0" y="22562"/>
                    <a:pt x="0" y="22562"/>
                  </a:cubicBezTo>
                  <a:cubicBezTo>
                    <a:pt x="672" y="23559"/>
                    <a:pt x="1601" y="23811"/>
                    <a:pt x="2368" y="23811"/>
                  </a:cubicBezTo>
                  <a:cubicBezTo>
                    <a:pt x="3154" y="23811"/>
                    <a:pt x="3770" y="23547"/>
                    <a:pt x="3770" y="23547"/>
                  </a:cubicBezTo>
                  <a:cubicBezTo>
                    <a:pt x="15248" y="7240"/>
                    <a:pt x="15004" y="1"/>
                    <a:pt x="15004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6" name="Google Shape;2086;p54"/>
          <p:cNvGrpSpPr/>
          <p:nvPr/>
        </p:nvGrpSpPr>
        <p:grpSpPr>
          <a:xfrm>
            <a:off x="5848197" y="3264288"/>
            <a:ext cx="2873857" cy="1465313"/>
            <a:chOff x="5342875" y="2787650"/>
            <a:chExt cx="2057900" cy="1049275"/>
          </a:xfrm>
        </p:grpSpPr>
        <p:sp>
          <p:nvSpPr>
            <p:cNvPr id="2087" name="Google Shape;2087;p54"/>
            <p:cNvSpPr/>
            <p:nvPr/>
          </p:nvSpPr>
          <p:spPr>
            <a:xfrm>
              <a:off x="6078875" y="3221575"/>
              <a:ext cx="596175" cy="602950"/>
            </a:xfrm>
            <a:custGeom>
              <a:avLst/>
              <a:gdLst/>
              <a:ahLst/>
              <a:cxnLst/>
              <a:rect l="l" t="t" r="r" b="b"/>
              <a:pathLst>
                <a:path w="23847" h="24118" extrusionOk="0">
                  <a:moveTo>
                    <a:pt x="9463" y="1"/>
                  </a:moveTo>
                  <a:cubicBezTo>
                    <a:pt x="8722" y="1"/>
                    <a:pt x="8006" y="113"/>
                    <a:pt x="7333" y="351"/>
                  </a:cubicBezTo>
                  <a:cubicBezTo>
                    <a:pt x="2494" y="2077"/>
                    <a:pt x="0" y="10301"/>
                    <a:pt x="2279" y="16706"/>
                  </a:cubicBezTo>
                  <a:cubicBezTo>
                    <a:pt x="4051" y="21706"/>
                    <a:pt x="8206" y="24117"/>
                    <a:pt x="12246" y="24117"/>
                  </a:cubicBezTo>
                  <a:cubicBezTo>
                    <a:pt x="13381" y="24117"/>
                    <a:pt x="14506" y="23927"/>
                    <a:pt x="15567" y="23551"/>
                  </a:cubicBezTo>
                  <a:cubicBezTo>
                    <a:pt x="20415" y="21835"/>
                    <a:pt x="23847" y="16255"/>
                    <a:pt x="21578" y="9851"/>
                  </a:cubicBezTo>
                  <a:cubicBezTo>
                    <a:pt x="19615" y="4334"/>
                    <a:pt x="14063" y="1"/>
                    <a:pt x="9463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4"/>
            <p:cNvSpPr/>
            <p:nvPr/>
          </p:nvSpPr>
          <p:spPr>
            <a:xfrm>
              <a:off x="6167950" y="3380025"/>
              <a:ext cx="65625" cy="54275"/>
            </a:xfrm>
            <a:custGeom>
              <a:avLst/>
              <a:gdLst/>
              <a:ahLst/>
              <a:cxnLst/>
              <a:rect l="l" t="t" r="r" b="b"/>
              <a:pathLst>
                <a:path w="2625" h="2171" extrusionOk="0">
                  <a:moveTo>
                    <a:pt x="1336" y="0"/>
                  </a:moveTo>
                  <a:cubicBezTo>
                    <a:pt x="1217" y="0"/>
                    <a:pt x="1095" y="20"/>
                    <a:pt x="976" y="62"/>
                  </a:cubicBezTo>
                  <a:cubicBezTo>
                    <a:pt x="66" y="381"/>
                    <a:pt x="1" y="1647"/>
                    <a:pt x="873" y="2059"/>
                  </a:cubicBezTo>
                  <a:cubicBezTo>
                    <a:pt x="1031" y="2136"/>
                    <a:pt x="1191" y="2170"/>
                    <a:pt x="1345" y="2170"/>
                  </a:cubicBezTo>
                  <a:cubicBezTo>
                    <a:pt x="2043" y="2170"/>
                    <a:pt x="2625" y="1463"/>
                    <a:pt x="2364" y="718"/>
                  </a:cubicBezTo>
                  <a:cubicBezTo>
                    <a:pt x="2201" y="275"/>
                    <a:pt x="1782" y="0"/>
                    <a:pt x="133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4"/>
            <p:cNvSpPr/>
            <p:nvPr/>
          </p:nvSpPr>
          <p:spPr>
            <a:xfrm>
              <a:off x="6252825" y="3583175"/>
              <a:ext cx="65625" cy="54300"/>
            </a:xfrm>
            <a:custGeom>
              <a:avLst/>
              <a:gdLst/>
              <a:ahLst/>
              <a:cxnLst/>
              <a:rect l="l" t="t" r="r" b="b"/>
              <a:pathLst>
                <a:path w="2625" h="2172" extrusionOk="0">
                  <a:moveTo>
                    <a:pt x="1341" y="1"/>
                  </a:moveTo>
                  <a:cubicBezTo>
                    <a:pt x="1220" y="1"/>
                    <a:pt x="1096" y="22"/>
                    <a:pt x="975" y="66"/>
                  </a:cubicBezTo>
                  <a:cubicBezTo>
                    <a:pt x="66" y="385"/>
                    <a:pt x="0" y="1651"/>
                    <a:pt x="872" y="2063"/>
                  </a:cubicBezTo>
                  <a:cubicBezTo>
                    <a:pt x="1029" y="2137"/>
                    <a:pt x="1187" y="2171"/>
                    <a:pt x="1340" y="2171"/>
                  </a:cubicBezTo>
                  <a:cubicBezTo>
                    <a:pt x="2040" y="2171"/>
                    <a:pt x="2625" y="1469"/>
                    <a:pt x="2363" y="722"/>
                  </a:cubicBezTo>
                  <a:cubicBezTo>
                    <a:pt x="2201" y="281"/>
                    <a:pt x="1785" y="1"/>
                    <a:pt x="134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4"/>
            <p:cNvSpPr/>
            <p:nvPr/>
          </p:nvSpPr>
          <p:spPr>
            <a:xfrm>
              <a:off x="6340975" y="3285450"/>
              <a:ext cx="65625" cy="54375"/>
            </a:xfrm>
            <a:custGeom>
              <a:avLst/>
              <a:gdLst/>
              <a:ahLst/>
              <a:cxnLst/>
              <a:rect l="l" t="t" r="r" b="b"/>
              <a:pathLst>
                <a:path w="2625" h="2175" extrusionOk="0">
                  <a:moveTo>
                    <a:pt x="1346" y="0"/>
                  </a:moveTo>
                  <a:cubicBezTo>
                    <a:pt x="1223" y="0"/>
                    <a:pt x="1098" y="21"/>
                    <a:pt x="975" y="66"/>
                  </a:cubicBezTo>
                  <a:cubicBezTo>
                    <a:pt x="66" y="384"/>
                    <a:pt x="0" y="1650"/>
                    <a:pt x="872" y="2063"/>
                  </a:cubicBezTo>
                  <a:cubicBezTo>
                    <a:pt x="1030" y="2139"/>
                    <a:pt x="1190" y="2174"/>
                    <a:pt x="1345" y="2174"/>
                  </a:cubicBezTo>
                  <a:cubicBezTo>
                    <a:pt x="2043" y="2174"/>
                    <a:pt x="2624" y="1467"/>
                    <a:pt x="2363" y="722"/>
                  </a:cubicBezTo>
                  <a:cubicBezTo>
                    <a:pt x="2209" y="280"/>
                    <a:pt x="1794" y="0"/>
                    <a:pt x="134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4"/>
            <p:cNvSpPr/>
            <p:nvPr/>
          </p:nvSpPr>
          <p:spPr>
            <a:xfrm>
              <a:off x="6228425" y="3244525"/>
              <a:ext cx="65650" cy="54275"/>
            </a:xfrm>
            <a:custGeom>
              <a:avLst/>
              <a:gdLst/>
              <a:ahLst/>
              <a:cxnLst/>
              <a:rect l="l" t="t" r="r" b="b"/>
              <a:pathLst>
                <a:path w="2626" h="2171" extrusionOk="0">
                  <a:moveTo>
                    <a:pt x="1337" y="0"/>
                  </a:moveTo>
                  <a:cubicBezTo>
                    <a:pt x="1217" y="0"/>
                    <a:pt x="1095" y="20"/>
                    <a:pt x="976" y="62"/>
                  </a:cubicBezTo>
                  <a:cubicBezTo>
                    <a:pt x="67" y="380"/>
                    <a:pt x="1" y="1646"/>
                    <a:pt x="873" y="2059"/>
                  </a:cubicBezTo>
                  <a:cubicBezTo>
                    <a:pt x="1031" y="2135"/>
                    <a:pt x="1191" y="2170"/>
                    <a:pt x="1345" y="2170"/>
                  </a:cubicBezTo>
                  <a:cubicBezTo>
                    <a:pt x="2044" y="2170"/>
                    <a:pt x="2625" y="1463"/>
                    <a:pt x="2364" y="718"/>
                  </a:cubicBezTo>
                  <a:cubicBezTo>
                    <a:pt x="2201" y="275"/>
                    <a:pt x="1783" y="0"/>
                    <a:pt x="1337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4"/>
            <p:cNvSpPr/>
            <p:nvPr/>
          </p:nvSpPr>
          <p:spPr>
            <a:xfrm>
              <a:off x="6294550" y="3436200"/>
              <a:ext cx="65600" cy="54275"/>
            </a:xfrm>
            <a:custGeom>
              <a:avLst/>
              <a:gdLst/>
              <a:ahLst/>
              <a:cxnLst/>
              <a:rect l="l" t="t" r="r" b="b"/>
              <a:pathLst>
                <a:path w="2624" h="2171" extrusionOk="0">
                  <a:moveTo>
                    <a:pt x="1341" y="0"/>
                  </a:moveTo>
                  <a:cubicBezTo>
                    <a:pt x="1220" y="0"/>
                    <a:pt x="1096" y="21"/>
                    <a:pt x="976" y="65"/>
                  </a:cubicBezTo>
                  <a:cubicBezTo>
                    <a:pt x="57" y="384"/>
                    <a:pt x="0" y="1650"/>
                    <a:pt x="872" y="2063"/>
                  </a:cubicBezTo>
                  <a:cubicBezTo>
                    <a:pt x="1029" y="2137"/>
                    <a:pt x="1188" y="2170"/>
                    <a:pt x="1341" y="2170"/>
                  </a:cubicBezTo>
                  <a:cubicBezTo>
                    <a:pt x="2040" y="2170"/>
                    <a:pt x="2623" y="1468"/>
                    <a:pt x="2354" y="722"/>
                  </a:cubicBezTo>
                  <a:cubicBezTo>
                    <a:pt x="2199" y="280"/>
                    <a:pt x="1785" y="0"/>
                    <a:pt x="1341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4"/>
            <p:cNvSpPr/>
            <p:nvPr/>
          </p:nvSpPr>
          <p:spPr>
            <a:xfrm>
              <a:off x="6483500" y="3395725"/>
              <a:ext cx="65625" cy="54275"/>
            </a:xfrm>
            <a:custGeom>
              <a:avLst/>
              <a:gdLst/>
              <a:ahLst/>
              <a:cxnLst/>
              <a:rect l="l" t="t" r="r" b="b"/>
              <a:pathLst>
                <a:path w="2625" h="2171" extrusionOk="0">
                  <a:moveTo>
                    <a:pt x="1337" y="1"/>
                  </a:moveTo>
                  <a:cubicBezTo>
                    <a:pt x="1217" y="1"/>
                    <a:pt x="1095" y="20"/>
                    <a:pt x="976" y="62"/>
                  </a:cubicBezTo>
                  <a:cubicBezTo>
                    <a:pt x="66" y="381"/>
                    <a:pt x="1" y="1647"/>
                    <a:pt x="873" y="2059"/>
                  </a:cubicBezTo>
                  <a:cubicBezTo>
                    <a:pt x="1031" y="2136"/>
                    <a:pt x="1191" y="2170"/>
                    <a:pt x="1345" y="2170"/>
                  </a:cubicBezTo>
                  <a:cubicBezTo>
                    <a:pt x="2043" y="2170"/>
                    <a:pt x="2625" y="1463"/>
                    <a:pt x="2364" y="718"/>
                  </a:cubicBezTo>
                  <a:cubicBezTo>
                    <a:pt x="2201" y="275"/>
                    <a:pt x="1782" y="1"/>
                    <a:pt x="1337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4"/>
            <p:cNvSpPr/>
            <p:nvPr/>
          </p:nvSpPr>
          <p:spPr>
            <a:xfrm>
              <a:off x="6127850" y="3522000"/>
              <a:ext cx="65650" cy="54275"/>
            </a:xfrm>
            <a:custGeom>
              <a:avLst/>
              <a:gdLst/>
              <a:ahLst/>
              <a:cxnLst/>
              <a:rect l="l" t="t" r="r" b="b"/>
              <a:pathLst>
                <a:path w="2626" h="2171" extrusionOk="0">
                  <a:moveTo>
                    <a:pt x="1347" y="0"/>
                  </a:moveTo>
                  <a:cubicBezTo>
                    <a:pt x="1224" y="0"/>
                    <a:pt x="1099" y="21"/>
                    <a:pt x="976" y="65"/>
                  </a:cubicBezTo>
                  <a:cubicBezTo>
                    <a:pt x="67" y="384"/>
                    <a:pt x="1" y="1650"/>
                    <a:pt x="873" y="2063"/>
                  </a:cubicBezTo>
                  <a:cubicBezTo>
                    <a:pt x="1030" y="2137"/>
                    <a:pt x="1188" y="2171"/>
                    <a:pt x="1341" y="2171"/>
                  </a:cubicBezTo>
                  <a:cubicBezTo>
                    <a:pt x="2041" y="2171"/>
                    <a:pt x="2626" y="1468"/>
                    <a:pt x="2364" y="722"/>
                  </a:cubicBezTo>
                  <a:cubicBezTo>
                    <a:pt x="2209" y="280"/>
                    <a:pt x="1795" y="0"/>
                    <a:pt x="1347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4"/>
            <p:cNvSpPr/>
            <p:nvPr/>
          </p:nvSpPr>
          <p:spPr>
            <a:xfrm>
              <a:off x="6393725" y="3658750"/>
              <a:ext cx="65625" cy="54275"/>
            </a:xfrm>
            <a:custGeom>
              <a:avLst/>
              <a:gdLst/>
              <a:ahLst/>
              <a:cxnLst/>
              <a:rect l="l" t="t" r="r" b="b"/>
              <a:pathLst>
                <a:path w="2625" h="2171" extrusionOk="0">
                  <a:moveTo>
                    <a:pt x="1336" y="1"/>
                  </a:moveTo>
                  <a:cubicBezTo>
                    <a:pt x="1216" y="1"/>
                    <a:pt x="1094" y="21"/>
                    <a:pt x="975" y="63"/>
                  </a:cubicBezTo>
                  <a:cubicBezTo>
                    <a:pt x="66" y="391"/>
                    <a:pt x="0" y="1647"/>
                    <a:pt x="872" y="2060"/>
                  </a:cubicBezTo>
                  <a:cubicBezTo>
                    <a:pt x="1030" y="2136"/>
                    <a:pt x="1190" y="2171"/>
                    <a:pt x="1345" y="2171"/>
                  </a:cubicBezTo>
                  <a:cubicBezTo>
                    <a:pt x="2043" y="2171"/>
                    <a:pt x="2624" y="1464"/>
                    <a:pt x="2363" y="719"/>
                  </a:cubicBezTo>
                  <a:cubicBezTo>
                    <a:pt x="2201" y="276"/>
                    <a:pt x="1782" y="1"/>
                    <a:pt x="1336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4"/>
            <p:cNvSpPr/>
            <p:nvPr/>
          </p:nvSpPr>
          <p:spPr>
            <a:xfrm>
              <a:off x="6442700" y="3529825"/>
              <a:ext cx="65650" cy="54275"/>
            </a:xfrm>
            <a:custGeom>
              <a:avLst/>
              <a:gdLst/>
              <a:ahLst/>
              <a:cxnLst/>
              <a:rect l="l" t="t" r="r" b="b"/>
              <a:pathLst>
                <a:path w="2626" h="2171" extrusionOk="0">
                  <a:moveTo>
                    <a:pt x="1337" y="0"/>
                  </a:moveTo>
                  <a:cubicBezTo>
                    <a:pt x="1217" y="0"/>
                    <a:pt x="1095" y="20"/>
                    <a:pt x="976" y="62"/>
                  </a:cubicBezTo>
                  <a:cubicBezTo>
                    <a:pt x="67" y="390"/>
                    <a:pt x="1" y="1647"/>
                    <a:pt x="873" y="2059"/>
                  </a:cubicBezTo>
                  <a:cubicBezTo>
                    <a:pt x="1031" y="2136"/>
                    <a:pt x="1191" y="2170"/>
                    <a:pt x="1345" y="2170"/>
                  </a:cubicBezTo>
                  <a:cubicBezTo>
                    <a:pt x="2044" y="2170"/>
                    <a:pt x="2625" y="1463"/>
                    <a:pt x="2364" y="718"/>
                  </a:cubicBezTo>
                  <a:cubicBezTo>
                    <a:pt x="2201" y="275"/>
                    <a:pt x="1783" y="0"/>
                    <a:pt x="1337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4"/>
            <p:cNvSpPr/>
            <p:nvPr/>
          </p:nvSpPr>
          <p:spPr>
            <a:xfrm>
              <a:off x="7227375" y="2787650"/>
              <a:ext cx="116325" cy="156475"/>
            </a:xfrm>
            <a:custGeom>
              <a:avLst/>
              <a:gdLst/>
              <a:ahLst/>
              <a:cxnLst/>
              <a:rect l="l" t="t" r="r" b="b"/>
              <a:pathLst>
                <a:path w="4653" h="6259" extrusionOk="0">
                  <a:moveTo>
                    <a:pt x="2097" y="0"/>
                  </a:moveTo>
                  <a:cubicBezTo>
                    <a:pt x="1096" y="0"/>
                    <a:pt x="122" y="603"/>
                    <a:pt x="85" y="2020"/>
                  </a:cubicBezTo>
                  <a:cubicBezTo>
                    <a:pt x="0" y="5218"/>
                    <a:pt x="1219" y="6258"/>
                    <a:pt x="1219" y="6258"/>
                  </a:cubicBezTo>
                  <a:cubicBezTo>
                    <a:pt x="2635" y="5386"/>
                    <a:pt x="3695" y="4027"/>
                    <a:pt x="4183" y="2442"/>
                  </a:cubicBezTo>
                  <a:cubicBezTo>
                    <a:pt x="4653" y="953"/>
                    <a:pt x="3354" y="0"/>
                    <a:pt x="209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4"/>
            <p:cNvSpPr/>
            <p:nvPr/>
          </p:nvSpPr>
          <p:spPr>
            <a:xfrm>
              <a:off x="7083300" y="2869025"/>
              <a:ext cx="151825" cy="138075"/>
            </a:xfrm>
            <a:custGeom>
              <a:avLst/>
              <a:gdLst/>
              <a:ahLst/>
              <a:cxnLst/>
              <a:rect l="l" t="t" r="r" b="b"/>
              <a:pathLst>
                <a:path w="6073" h="5523" extrusionOk="0">
                  <a:moveTo>
                    <a:pt x="3300" y="0"/>
                  </a:moveTo>
                  <a:cubicBezTo>
                    <a:pt x="1687" y="0"/>
                    <a:pt x="1" y="2213"/>
                    <a:pt x="1853" y="3754"/>
                  </a:cubicBezTo>
                  <a:cubicBezTo>
                    <a:pt x="3754" y="5343"/>
                    <a:pt x="5122" y="5523"/>
                    <a:pt x="5643" y="5523"/>
                  </a:cubicBezTo>
                  <a:cubicBezTo>
                    <a:pt x="5796" y="5523"/>
                    <a:pt x="5876" y="5507"/>
                    <a:pt x="5876" y="5507"/>
                  </a:cubicBezTo>
                  <a:cubicBezTo>
                    <a:pt x="6073" y="3847"/>
                    <a:pt x="5669" y="2178"/>
                    <a:pt x="4732" y="809"/>
                  </a:cubicBezTo>
                  <a:cubicBezTo>
                    <a:pt x="4346" y="237"/>
                    <a:pt x="3827" y="0"/>
                    <a:pt x="330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4"/>
            <p:cNvSpPr/>
            <p:nvPr/>
          </p:nvSpPr>
          <p:spPr>
            <a:xfrm>
              <a:off x="7222925" y="2946225"/>
              <a:ext cx="177850" cy="103650"/>
            </a:xfrm>
            <a:custGeom>
              <a:avLst/>
              <a:gdLst/>
              <a:ahLst/>
              <a:cxnLst/>
              <a:rect l="l" t="t" r="r" b="b"/>
              <a:pathLst>
                <a:path w="7114" h="4146" extrusionOk="0">
                  <a:moveTo>
                    <a:pt x="4411" y="0"/>
                  </a:moveTo>
                  <a:cubicBezTo>
                    <a:pt x="4187" y="0"/>
                    <a:pt x="3945" y="35"/>
                    <a:pt x="3685" y="112"/>
                  </a:cubicBezTo>
                  <a:cubicBezTo>
                    <a:pt x="619" y="1013"/>
                    <a:pt x="0" y="2494"/>
                    <a:pt x="0" y="2494"/>
                  </a:cubicBezTo>
                  <a:cubicBezTo>
                    <a:pt x="1247" y="3556"/>
                    <a:pt x="2829" y="4145"/>
                    <a:pt x="4462" y="4145"/>
                  </a:cubicBezTo>
                  <a:cubicBezTo>
                    <a:pt x="4488" y="4145"/>
                    <a:pt x="4513" y="4145"/>
                    <a:pt x="4539" y="4145"/>
                  </a:cubicBezTo>
                  <a:cubicBezTo>
                    <a:pt x="7114" y="4119"/>
                    <a:pt x="6829" y="0"/>
                    <a:pt x="4411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4"/>
            <p:cNvSpPr/>
            <p:nvPr/>
          </p:nvSpPr>
          <p:spPr>
            <a:xfrm>
              <a:off x="6999100" y="2990225"/>
              <a:ext cx="151875" cy="137875"/>
            </a:xfrm>
            <a:custGeom>
              <a:avLst/>
              <a:gdLst/>
              <a:ahLst/>
              <a:cxnLst/>
              <a:rect l="l" t="t" r="r" b="b"/>
              <a:pathLst>
                <a:path w="6075" h="5515" extrusionOk="0">
                  <a:moveTo>
                    <a:pt x="3297" y="1"/>
                  </a:moveTo>
                  <a:cubicBezTo>
                    <a:pt x="1682" y="1"/>
                    <a:pt x="0" y="2213"/>
                    <a:pt x="1845" y="3754"/>
                  </a:cubicBezTo>
                  <a:cubicBezTo>
                    <a:pt x="3733" y="5332"/>
                    <a:pt x="5095" y="5515"/>
                    <a:pt x="5624" y="5515"/>
                  </a:cubicBezTo>
                  <a:cubicBezTo>
                    <a:pt x="5784" y="5515"/>
                    <a:pt x="5868" y="5498"/>
                    <a:pt x="5868" y="5498"/>
                  </a:cubicBezTo>
                  <a:cubicBezTo>
                    <a:pt x="6074" y="3848"/>
                    <a:pt x="5662" y="2178"/>
                    <a:pt x="4733" y="809"/>
                  </a:cubicBezTo>
                  <a:cubicBezTo>
                    <a:pt x="4345" y="237"/>
                    <a:pt x="3825" y="1"/>
                    <a:pt x="3297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4"/>
            <p:cNvSpPr/>
            <p:nvPr/>
          </p:nvSpPr>
          <p:spPr>
            <a:xfrm>
              <a:off x="6951150" y="3056575"/>
              <a:ext cx="129475" cy="153875"/>
            </a:xfrm>
            <a:custGeom>
              <a:avLst/>
              <a:gdLst/>
              <a:ahLst/>
              <a:cxnLst/>
              <a:rect l="l" t="t" r="r" b="b"/>
              <a:pathLst>
                <a:path w="5179" h="6155" extrusionOk="0">
                  <a:moveTo>
                    <a:pt x="3017" y="0"/>
                  </a:moveTo>
                  <a:cubicBezTo>
                    <a:pt x="1585" y="0"/>
                    <a:pt x="0" y="1384"/>
                    <a:pt x="1062" y="3172"/>
                  </a:cubicBezTo>
                  <a:cubicBezTo>
                    <a:pt x="2694" y="5920"/>
                    <a:pt x="4269" y="6154"/>
                    <a:pt x="4269" y="6154"/>
                  </a:cubicBezTo>
                  <a:cubicBezTo>
                    <a:pt x="5010" y="4663"/>
                    <a:pt x="5179" y="2957"/>
                    <a:pt x="4757" y="1344"/>
                  </a:cubicBezTo>
                  <a:cubicBezTo>
                    <a:pt x="4508" y="398"/>
                    <a:pt x="3784" y="0"/>
                    <a:pt x="301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4"/>
            <p:cNvSpPr/>
            <p:nvPr/>
          </p:nvSpPr>
          <p:spPr>
            <a:xfrm>
              <a:off x="7149300" y="3074400"/>
              <a:ext cx="175275" cy="103850"/>
            </a:xfrm>
            <a:custGeom>
              <a:avLst/>
              <a:gdLst/>
              <a:ahLst/>
              <a:cxnLst/>
              <a:rect l="l" t="t" r="r" b="b"/>
              <a:pathLst>
                <a:path w="7011" h="4154" extrusionOk="0">
                  <a:moveTo>
                    <a:pt x="4406" y="0"/>
                  </a:moveTo>
                  <a:cubicBezTo>
                    <a:pt x="4237" y="0"/>
                    <a:pt x="4056" y="19"/>
                    <a:pt x="3864" y="59"/>
                  </a:cubicBezTo>
                  <a:cubicBezTo>
                    <a:pt x="732" y="715"/>
                    <a:pt x="1" y="2131"/>
                    <a:pt x="1" y="2131"/>
                  </a:cubicBezTo>
                  <a:cubicBezTo>
                    <a:pt x="1163" y="3313"/>
                    <a:pt x="2729" y="4035"/>
                    <a:pt x="4389" y="4147"/>
                  </a:cubicBezTo>
                  <a:cubicBezTo>
                    <a:pt x="4449" y="4152"/>
                    <a:pt x="4507" y="4154"/>
                    <a:pt x="4564" y="4154"/>
                  </a:cubicBezTo>
                  <a:cubicBezTo>
                    <a:pt x="7010" y="4154"/>
                    <a:pt x="6941" y="0"/>
                    <a:pt x="440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4"/>
            <p:cNvSpPr/>
            <p:nvPr/>
          </p:nvSpPr>
          <p:spPr>
            <a:xfrm>
              <a:off x="7056925" y="3200825"/>
              <a:ext cx="176350" cy="112575"/>
            </a:xfrm>
            <a:custGeom>
              <a:avLst/>
              <a:gdLst/>
              <a:ahLst/>
              <a:cxnLst/>
              <a:rect l="l" t="t" r="r" b="b"/>
              <a:pathLst>
                <a:path w="7054" h="4503" extrusionOk="0">
                  <a:moveTo>
                    <a:pt x="2065" y="1"/>
                  </a:moveTo>
                  <a:cubicBezTo>
                    <a:pt x="629" y="1"/>
                    <a:pt x="1" y="459"/>
                    <a:pt x="1" y="459"/>
                  </a:cubicBezTo>
                  <a:cubicBezTo>
                    <a:pt x="517" y="2035"/>
                    <a:pt x="1595" y="3376"/>
                    <a:pt x="3020" y="4220"/>
                  </a:cubicBezTo>
                  <a:cubicBezTo>
                    <a:pt x="3348" y="4416"/>
                    <a:pt x="3670" y="4502"/>
                    <a:pt x="3972" y="4502"/>
                  </a:cubicBezTo>
                  <a:cubicBezTo>
                    <a:pt x="5892" y="4502"/>
                    <a:pt x="7054" y="1033"/>
                    <a:pt x="4380" y="328"/>
                  </a:cubicBezTo>
                  <a:cubicBezTo>
                    <a:pt x="3450" y="85"/>
                    <a:pt x="2683" y="1"/>
                    <a:pt x="2065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4"/>
            <p:cNvSpPr/>
            <p:nvPr/>
          </p:nvSpPr>
          <p:spPr>
            <a:xfrm>
              <a:off x="6932225" y="2924175"/>
              <a:ext cx="336200" cy="349325"/>
            </a:xfrm>
            <a:custGeom>
              <a:avLst/>
              <a:gdLst/>
              <a:ahLst/>
              <a:cxnLst/>
              <a:rect l="l" t="t" r="r" b="b"/>
              <a:pathLst>
                <a:path w="13448" h="13973" extrusionOk="0">
                  <a:moveTo>
                    <a:pt x="12978" y="0"/>
                  </a:moveTo>
                  <a:cubicBezTo>
                    <a:pt x="9115" y="11272"/>
                    <a:pt x="1163" y="13082"/>
                    <a:pt x="1078" y="13101"/>
                  </a:cubicBezTo>
                  <a:lnTo>
                    <a:pt x="0" y="13973"/>
                  </a:lnTo>
                  <a:cubicBezTo>
                    <a:pt x="9" y="13973"/>
                    <a:pt x="263" y="13917"/>
                    <a:pt x="685" y="13766"/>
                  </a:cubicBezTo>
                  <a:cubicBezTo>
                    <a:pt x="2935" y="13007"/>
                    <a:pt x="10118" y="9875"/>
                    <a:pt x="13447" y="169"/>
                  </a:cubicBezTo>
                  <a:lnTo>
                    <a:pt x="12978" y="0"/>
                  </a:ln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4"/>
            <p:cNvSpPr/>
            <p:nvPr/>
          </p:nvSpPr>
          <p:spPr>
            <a:xfrm>
              <a:off x="6962450" y="3086125"/>
              <a:ext cx="277825" cy="275325"/>
            </a:xfrm>
            <a:custGeom>
              <a:avLst/>
              <a:gdLst/>
              <a:ahLst/>
              <a:cxnLst/>
              <a:rect l="l" t="t" r="r" b="b"/>
              <a:pathLst>
                <a:path w="11113" h="11013" extrusionOk="0">
                  <a:moveTo>
                    <a:pt x="5961" y="1"/>
                  </a:moveTo>
                  <a:cubicBezTo>
                    <a:pt x="5348" y="1"/>
                    <a:pt x="4760" y="1027"/>
                    <a:pt x="4558" y="2412"/>
                  </a:cubicBezTo>
                  <a:cubicBezTo>
                    <a:pt x="3802" y="1634"/>
                    <a:pt x="2980" y="1160"/>
                    <a:pt x="2420" y="1160"/>
                  </a:cubicBezTo>
                  <a:cubicBezTo>
                    <a:pt x="2244" y="1160"/>
                    <a:pt x="2094" y="1207"/>
                    <a:pt x="1979" y="1306"/>
                  </a:cubicBezTo>
                  <a:cubicBezTo>
                    <a:pt x="1501" y="1709"/>
                    <a:pt x="1811" y="2881"/>
                    <a:pt x="2664" y="4025"/>
                  </a:cubicBezTo>
                  <a:cubicBezTo>
                    <a:pt x="2634" y="4025"/>
                    <a:pt x="2604" y="4025"/>
                    <a:pt x="2574" y="4025"/>
                  </a:cubicBezTo>
                  <a:cubicBezTo>
                    <a:pt x="1182" y="4025"/>
                    <a:pt x="103" y="4451"/>
                    <a:pt x="57" y="5066"/>
                  </a:cubicBezTo>
                  <a:cubicBezTo>
                    <a:pt x="1" y="5694"/>
                    <a:pt x="1051" y="6294"/>
                    <a:pt x="2467" y="6510"/>
                  </a:cubicBezTo>
                  <a:cubicBezTo>
                    <a:pt x="1445" y="7504"/>
                    <a:pt x="948" y="8611"/>
                    <a:pt x="1351" y="9089"/>
                  </a:cubicBezTo>
                  <a:cubicBezTo>
                    <a:pt x="1482" y="9241"/>
                    <a:pt x="1689" y="9312"/>
                    <a:pt x="1948" y="9312"/>
                  </a:cubicBezTo>
                  <a:cubicBezTo>
                    <a:pt x="2504" y="9312"/>
                    <a:pt x="3299" y="8981"/>
                    <a:pt x="4080" y="8404"/>
                  </a:cubicBezTo>
                  <a:lnTo>
                    <a:pt x="4080" y="8404"/>
                  </a:lnTo>
                  <a:cubicBezTo>
                    <a:pt x="4061" y="9830"/>
                    <a:pt x="4493" y="10955"/>
                    <a:pt x="5121" y="11011"/>
                  </a:cubicBezTo>
                  <a:cubicBezTo>
                    <a:pt x="5134" y="11012"/>
                    <a:pt x="5147" y="11013"/>
                    <a:pt x="5161" y="11013"/>
                  </a:cubicBezTo>
                  <a:cubicBezTo>
                    <a:pt x="5766" y="11013"/>
                    <a:pt x="6354" y="9978"/>
                    <a:pt x="6556" y="8601"/>
                  </a:cubicBezTo>
                  <a:cubicBezTo>
                    <a:pt x="7321" y="9381"/>
                    <a:pt x="8140" y="9849"/>
                    <a:pt x="8698" y="9849"/>
                  </a:cubicBezTo>
                  <a:cubicBezTo>
                    <a:pt x="8872" y="9849"/>
                    <a:pt x="9021" y="9804"/>
                    <a:pt x="9134" y="9708"/>
                  </a:cubicBezTo>
                  <a:cubicBezTo>
                    <a:pt x="9613" y="9295"/>
                    <a:pt x="9303" y="8132"/>
                    <a:pt x="8450" y="6988"/>
                  </a:cubicBezTo>
                  <a:lnTo>
                    <a:pt x="8450" y="6988"/>
                  </a:lnTo>
                  <a:cubicBezTo>
                    <a:pt x="8480" y="6989"/>
                    <a:pt x="8510" y="6989"/>
                    <a:pt x="8540" y="6989"/>
                  </a:cubicBezTo>
                  <a:cubicBezTo>
                    <a:pt x="9940" y="6989"/>
                    <a:pt x="11011" y="6563"/>
                    <a:pt x="11066" y="5947"/>
                  </a:cubicBezTo>
                  <a:cubicBezTo>
                    <a:pt x="11113" y="5319"/>
                    <a:pt x="10063" y="4710"/>
                    <a:pt x="8656" y="4503"/>
                  </a:cubicBezTo>
                  <a:cubicBezTo>
                    <a:pt x="9678" y="3509"/>
                    <a:pt x="10166" y="2403"/>
                    <a:pt x="9763" y="1925"/>
                  </a:cubicBezTo>
                  <a:cubicBezTo>
                    <a:pt x="9631" y="1772"/>
                    <a:pt x="9423" y="1699"/>
                    <a:pt x="9163" y="1699"/>
                  </a:cubicBezTo>
                  <a:cubicBezTo>
                    <a:pt x="8608" y="1699"/>
                    <a:pt x="7819" y="2028"/>
                    <a:pt x="7034" y="2609"/>
                  </a:cubicBezTo>
                  <a:cubicBezTo>
                    <a:pt x="7053" y="1184"/>
                    <a:pt x="6621" y="49"/>
                    <a:pt x="6002" y="2"/>
                  </a:cubicBezTo>
                  <a:cubicBezTo>
                    <a:pt x="5989" y="1"/>
                    <a:pt x="5975" y="1"/>
                    <a:pt x="596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4"/>
            <p:cNvSpPr/>
            <p:nvPr/>
          </p:nvSpPr>
          <p:spPr>
            <a:xfrm>
              <a:off x="7063025" y="3188925"/>
              <a:ext cx="81225" cy="81175"/>
            </a:xfrm>
            <a:custGeom>
              <a:avLst/>
              <a:gdLst/>
              <a:ahLst/>
              <a:cxnLst/>
              <a:rect l="l" t="t" r="r" b="b"/>
              <a:pathLst>
                <a:path w="3249" h="3247" extrusionOk="0">
                  <a:moveTo>
                    <a:pt x="1435" y="0"/>
                  </a:moveTo>
                  <a:cubicBezTo>
                    <a:pt x="1346" y="0"/>
                    <a:pt x="1252" y="5"/>
                    <a:pt x="1154" y="16"/>
                  </a:cubicBezTo>
                  <a:cubicBezTo>
                    <a:pt x="1154" y="16"/>
                    <a:pt x="1" y="626"/>
                    <a:pt x="29" y="1657"/>
                  </a:cubicBezTo>
                  <a:cubicBezTo>
                    <a:pt x="65" y="2793"/>
                    <a:pt x="821" y="3247"/>
                    <a:pt x="1532" y="3247"/>
                  </a:cubicBezTo>
                  <a:cubicBezTo>
                    <a:pt x="1936" y="3247"/>
                    <a:pt x="2326" y="3100"/>
                    <a:pt x="2561" y="2848"/>
                  </a:cubicBezTo>
                  <a:cubicBezTo>
                    <a:pt x="3178" y="2187"/>
                    <a:pt x="3249" y="0"/>
                    <a:pt x="1435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4"/>
            <p:cNvSpPr/>
            <p:nvPr/>
          </p:nvSpPr>
          <p:spPr>
            <a:xfrm>
              <a:off x="6529675" y="3093050"/>
              <a:ext cx="527750" cy="559700"/>
            </a:xfrm>
            <a:custGeom>
              <a:avLst/>
              <a:gdLst/>
              <a:ahLst/>
              <a:cxnLst/>
              <a:rect l="l" t="t" r="r" b="b"/>
              <a:pathLst>
                <a:path w="21110" h="22388" extrusionOk="0">
                  <a:moveTo>
                    <a:pt x="12111" y="1"/>
                  </a:moveTo>
                  <a:cubicBezTo>
                    <a:pt x="7733" y="1"/>
                    <a:pt x="2646" y="4771"/>
                    <a:pt x="1389" y="10322"/>
                  </a:cubicBezTo>
                  <a:cubicBezTo>
                    <a:pt x="1" y="16408"/>
                    <a:pt x="3733" y="21125"/>
                    <a:pt x="8328" y="22165"/>
                  </a:cubicBezTo>
                  <a:cubicBezTo>
                    <a:pt x="8983" y="22314"/>
                    <a:pt x="9654" y="22388"/>
                    <a:pt x="10328" y="22388"/>
                  </a:cubicBezTo>
                  <a:cubicBezTo>
                    <a:pt x="14384" y="22388"/>
                    <a:pt x="18532" y="19713"/>
                    <a:pt x="19722" y="14495"/>
                  </a:cubicBezTo>
                  <a:cubicBezTo>
                    <a:pt x="21110" y="8409"/>
                    <a:pt x="17949" y="1188"/>
                    <a:pt x="13354" y="138"/>
                  </a:cubicBezTo>
                  <a:cubicBezTo>
                    <a:pt x="12949" y="45"/>
                    <a:pt x="12533" y="1"/>
                    <a:pt x="12111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4"/>
            <p:cNvSpPr/>
            <p:nvPr/>
          </p:nvSpPr>
          <p:spPr>
            <a:xfrm>
              <a:off x="6559450" y="3403600"/>
              <a:ext cx="442425" cy="209125"/>
            </a:xfrm>
            <a:custGeom>
              <a:avLst/>
              <a:gdLst/>
              <a:ahLst/>
              <a:cxnLst/>
              <a:rect l="l" t="t" r="r" b="b"/>
              <a:pathLst>
                <a:path w="17697" h="8365" extrusionOk="0">
                  <a:moveTo>
                    <a:pt x="1933" y="0"/>
                  </a:moveTo>
                  <a:lnTo>
                    <a:pt x="1" y="1848"/>
                  </a:lnTo>
                  <a:cubicBezTo>
                    <a:pt x="48" y="2195"/>
                    <a:pt x="113" y="2542"/>
                    <a:pt x="198" y="2889"/>
                  </a:cubicBezTo>
                  <a:lnTo>
                    <a:pt x="1576" y="1566"/>
                  </a:lnTo>
                  <a:lnTo>
                    <a:pt x="3255" y="6030"/>
                  </a:lnTo>
                  <a:lnTo>
                    <a:pt x="6706" y="2729"/>
                  </a:lnTo>
                  <a:lnTo>
                    <a:pt x="8384" y="7202"/>
                  </a:lnTo>
                  <a:lnTo>
                    <a:pt x="11835" y="3901"/>
                  </a:lnTo>
                  <a:lnTo>
                    <a:pt x="13514" y="8365"/>
                  </a:lnTo>
                  <a:lnTo>
                    <a:pt x="16965" y="5073"/>
                  </a:lnTo>
                  <a:lnTo>
                    <a:pt x="17134" y="5514"/>
                  </a:lnTo>
                  <a:cubicBezTo>
                    <a:pt x="17340" y="5186"/>
                    <a:pt x="17527" y="4839"/>
                    <a:pt x="17696" y="4492"/>
                  </a:cubicBezTo>
                  <a:lnTo>
                    <a:pt x="17321" y="3507"/>
                  </a:lnTo>
                  <a:lnTo>
                    <a:pt x="13870" y="6799"/>
                  </a:lnTo>
                  <a:lnTo>
                    <a:pt x="12192" y="2335"/>
                  </a:lnTo>
                  <a:lnTo>
                    <a:pt x="8741" y="5636"/>
                  </a:lnTo>
                  <a:lnTo>
                    <a:pt x="7062" y="1163"/>
                  </a:lnTo>
                  <a:lnTo>
                    <a:pt x="3611" y="4464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4"/>
            <p:cNvSpPr/>
            <p:nvPr/>
          </p:nvSpPr>
          <p:spPr>
            <a:xfrm>
              <a:off x="6593450" y="3179700"/>
              <a:ext cx="431625" cy="207975"/>
            </a:xfrm>
            <a:custGeom>
              <a:avLst/>
              <a:gdLst/>
              <a:ahLst/>
              <a:cxnLst/>
              <a:rect l="l" t="t" r="r" b="b"/>
              <a:pathLst>
                <a:path w="17265" h="8319" extrusionOk="0">
                  <a:moveTo>
                    <a:pt x="2645" y="1"/>
                  </a:moveTo>
                  <a:cubicBezTo>
                    <a:pt x="1585" y="1089"/>
                    <a:pt x="695" y="2336"/>
                    <a:pt x="1" y="3686"/>
                  </a:cubicBezTo>
                  <a:lnTo>
                    <a:pt x="2270" y="1511"/>
                  </a:lnTo>
                  <a:lnTo>
                    <a:pt x="3949" y="5984"/>
                  </a:lnTo>
                  <a:lnTo>
                    <a:pt x="7399" y="2683"/>
                  </a:lnTo>
                  <a:lnTo>
                    <a:pt x="9078" y="7146"/>
                  </a:lnTo>
                  <a:lnTo>
                    <a:pt x="12529" y="3855"/>
                  </a:lnTo>
                  <a:lnTo>
                    <a:pt x="14207" y="8319"/>
                  </a:lnTo>
                  <a:lnTo>
                    <a:pt x="17265" y="5393"/>
                  </a:lnTo>
                  <a:cubicBezTo>
                    <a:pt x="17208" y="5055"/>
                    <a:pt x="17133" y="4708"/>
                    <a:pt x="17049" y="4380"/>
                  </a:cubicBezTo>
                  <a:lnTo>
                    <a:pt x="14564" y="6753"/>
                  </a:lnTo>
                  <a:lnTo>
                    <a:pt x="12885" y="2280"/>
                  </a:lnTo>
                  <a:lnTo>
                    <a:pt x="9434" y="5580"/>
                  </a:lnTo>
                  <a:lnTo>
                    <a:pt x="7756" y="1126"/>
                  </a:lnTo>
                  <a:lnTo>
                    <a:pt x="4305" y="4418"/>
                  </a:lnTo>
                  <a:lnTo>
                    <a:pt x="2645" y="1"/>
                  </a:ln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4"/>
            <p:cNvSpPr/>
            <p:nvPr/>
          </p:nvSpPr>
          <p:spPr>
            <a:xfrm>
              <a:off x="6557825" y="3291525"/>
              <a:ext cx="471950" cy="209375"/>
            </a:xfrm>
            <a:custGeom>
              <a:avLst/>
              <a:gdLst/>
              <a:ahLst/>
              <a:cxnLst/>
              <a:rect l="l" t="t" r="r" b="b"/>
              <a:pathLst>
                <a:path w="18878" h="8375" extrusionOk="0">
                  <a:moveTo>
                    <a:pt x="3020" y="1"/>
                  </a:moveTo>
                  <a:lnTo>
                    <a:pt x="188" y="2711"/>
                  </a:lnTo>
                  <a:cubicBezTo>
                    <a:pt x="94" y="3170"/>
                    <a:pt x="28" y="3639"/>
                    <a:pt x="0" y="4118"/>
                  </a:cubicBezTo>
                  <a:lnTo>
                    <a:pt x="2663" y="1576"/>
                  </a:lnTo>
                  <a:lnTo>
                    <a:pt x="4342" y="6040"/>
                  </a:lnTo>
                  <a:lnTo>
                    <a:pt x="7793" y="2739"/>
                  </a:lnTo>
                  <a:lnTo>
                    <a:pt x="9471" y="7203"/>
                  </a:lnTo>
                  <a:lnTo>
                    <a:pt x="12913" y="3902"/>
                  </a:lnTo>
                  <a:lnTo>
                    <a:pt x="14601" y="8375"/>
                  </a:lnTo>
                  <a:lnTo>
                    <a:pt x="18052" y="5074"/>
                  </a:lnTo>
                  <a:lnTo>
                    <a:pt x="18596" y="6537"/>
                  </a:lnTo>
                  <a:cubicBezTo>
                    <a:pt x="18727" y="5946"/>
                    <a:pt x="18821" y="5346"/>
                    <a:pt x="18877" y="4746"/>
                  </a:cubicBezTo>
                  <a:lnTo>
                    <a:pt x="18408" y="3508"/>
                  </a:lnTo>
                  <a:lnTo>
                    <a:pt x="14957" y="6809"/>
                  </a:lnTo>
                  <a:lnTo>
                    <a:pt x="13279" y="2345"/>
                  </a:lnTo>
                  <a:lnTo>
                    <a:pt x="9828" y="5637"/>
                  </a:lnTo>
                  <a:lnTo>
                    <a:pt x="8149" y="1173"/>
                  </a:lnTo>
                  <a:lnTo>
                    <a:pt x="4698" y="4464"/>
                  </a:lnTo>
                  <a:lnTo>
                    <a:pt x="3020" y="1"/>
                  </a:ln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4"/>
            <p:cNvSpPr/>
            <p:nvPr/>
          </p:nvSpPr>
          <p:spPr>
            <a:xfrm>
              <a:off x="5342875" y="3481425"/>
              <a:ext cx="171500" cy="117300"/>
            </a:xfrm>
            <a:custGeom>
              <a:avLst/>
              <a:gdLst/>
              <a:ahLst/>
              <a:cxnLst/>
              <a:rect l="l" t="t" r="r" b="b"/>
              <a:pathLst>
                <a:path w="6860" h="4692" extrusionOk="0">
                  <a:moveTo>
                    <a:pt x="3154" y="0"/>
                  </a:moveTo>
                  <a:cubicBezTo>
                    <a:pt x="1385" y="0"/>
                    <a:pt x="1" y="2721"/>
                    <a:pt x="1927" y="3798"/>
                  </a:cubicBezTo>
                  <a:cubicBezTo>
                    <a:pt x="2961" y="4389"/>
                    <a:pt x="4125" y="4692"/>
                    <a:pt x="5302" y="4692"/>
                  </a:cubicBezTo>
                  <a:cubicBezTo>
                    <a:pt x="5768" y="4692"/>
                    <a:pt x="6237" y="4644"/>
                    <a:pt x="6700" y="4549"/>
                  </a:cubicBezTo>
                  <a:cubicBezTo>
                    <a:pt x="6700" y="4549"/>
                    <a:pt x="6859" y="2964"/>
                    <a:pt x="4618" y="685"/>
                  </a:cubicBezTo>
                  <a:cubicBezTo>
                    <a:pt x="4140" y="200"/>
                    <a:pt x="3633" y="0"/>
                    <a:pt x="3154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4"/>
            <p:cNvSpPr/>
            <p:nvPr/>
          </p:nvSpPr>
          <p:spPr>
            <a:xfrm>
              <a:off x="5508100" y="3463325"/>
              <a:ext cx="113275" cy="158550"/>
            </a:xfrm>
            <a:custGeom>
              <a:avLst/>
              <a:gdLst/>
              <a:ahLst/>
              <a:cxnLst/>
              <a:rect l="l" t="t" r="r" b="b"/>
              <a:pathLst>
                <a:path w="4531" h="6342" extrusionOk="0">
                  <a:moveTo>
                    <a:pt x="2270" y="0"/>
                  </a:moveTo>
                  <a:cubicBezTo>
                    <a:pt x="1134" y="0"/>
                    <a:pt x="1" y="748"/>
                    <a:pt x="222" y="2141"/>
                  </a:cubicBezTo>
                  <a:cubicBezTo>
                    <a:pt x="475" y="3782"/>
                    <a:pt x="1329" y="5273"/>
                    <a:pt x="2604" y="6342"/>
                  </a:cubicBezTo>
                  <a:cubicBezTo>
                    <a:pt x="2604" y="6342"/>
                    <a:pt x="3954" y="5488"/>
                    <a:pt x="4339" y="2319"/>
                  </a:cubicBezTo>
                  <a:cubicBezTo>
                    <a:pt x="4530" y="739"/>
                    <a:pt x="3399" y="0"/>
                    <a:pt x="227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4"/>
            <p:cNvSpPr/>
            <p:nvPr/>
          </p:nvSpPr>
          <p:spPr>
            <a:xfrm>
              <a:off x="5413900" y="3614600"/>
              <a:ext cx="165875" cy="124200"/>
            </a:xfrm>
            <a:custGeom>
              <a:avLst/>
              <a:gdLst/>
              <a:ahLst/>
              <a:cxnLst/>
              <a:rect l="l" t="t" r="r" b="b"/>
              <a:pathLst>
                <a:path w="6635" h="4968" extrusionOk="0">
                  <a:moveTo>
                    <a:pt x="5644" y="0"/>
                  </a:moveTo>
                  <a:cubicBezTo>
                    <a:pt x="4924" y="0"/>
                    <a:pt x="3814" y="179"/>
                    <a:pt x="2321" y="928"/>
                  </a:cubicBezTo>
                  <a:cubicBezTo>
                    <a:pt x="0" y="2096"/>
                    <a:pt x="1508" y="4967"/>
                    <a:pt x="3261" y="4967"/>
                  </a:cubicBezTo>
                  <a:cubicBezTo>
                    <a:pt x="3662" y="4967"/>
                    <a:pt x="4075" y="4818"/>
                    <a:pt x="4459" y="4464"/>
                  </a:cubicBezTo>
                  <a:cubicBezTo>
                    <a:pt x="5678" y="3338"/>
                    <a:pt x="6456" y="1800"/>
                    <a:pt x="6634" y="150"/>
                  </a:cubicBezTo>
                  <a:cubicBezTo>
                    <a:pt x="6634" y="150"/>
                    <a:pt x="6303" y="0"/>
                    <a:pt x="5644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4"/>
            <p:cNvSpPr/>
            <p:nvPr/>
          </p:nvSpPr>
          <p:spPr>
            <a:xfrm>
              <a:off x="5652525" y="3493875"/>
              <a:ext cx="113375" cy="158725"/>
            </a:xfrm>
            <a:custGeom>
              <a:avLst/>
              <a:gdLst/>
              <a:ahLst/>
              <a:cxnLst/>
              <a:rect l="l" t="t" r="r" b="b"/>
              <a:pathLst>
                <a:path w="4535" h="6349" extrusionOk="0">
                  <a:moveTo>
                    <a:pt x="2276" y="1"/>
                  </a:moveTo>
                  <a:cubicBezTo>
                    <a:pt x="1138" y="1"/>
                    <a:pt x="0" y="749"/>
                    <a:pt x="222" y="2138"/>
                  </a:cubicBezTo>
                  <a:cubicBezTo>
                    <a:pt x="484" y="3788"/>
                    <a:pt x="1328" y="5279"/>
                    <a:pt x="2603" y="6348"/>
                  </a:cubicBezTo>
                  <a:cubicBezTo>
                    <a:pt x="2603" y="6348"/>
                    <a:pt x="3954" y="5495"/>
                    <a:pt x="4338" y="2316"/>
                  </a:cubicBezTo>
                  <a:cubicBezTo>
                    <a:pt x="4534" y="737"/>
                    <a:pt x="3405" y="1"/>
                    <a:pt x="2276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4"/>
            <p:cNvSpPr/>
            <p:nvPr/>
          </p:nvSpPr>
          <p:spPr>
            <a:xfrm>
              <a:off x="5726175" y="3502175"/>
              <a:ext cx="136800" cy="150425"/>
            </a:xfrm>
            <a:custGeom>
              <a:avLst/>
              <a:gdLst/>
              <a:ahLst/>
              <a:cxnLst/>
              <a:rect l="l" t="t" r="r" b="b"/>
              <a:pathLst>
                <a:path w="5472" h="6017" extrusionOk="0">
                  <a:moveTo>
                    <a:pt x="2879" y="1"/>
                  </a:moveTo>
                  <a:cubicBezTo>
                    <a:pt x="1481" y="1"/>
                    <a:pt x="1" y="1302"/>
                    <a:pt x="839" y="2837"/>
                  </a:cubicBezTo>
                  <a:cubicBezTo>
                    <a:pt x="1627" y="4309"/>
                    <a:pt x="2921" y="5435"/>
                    <a:pt x="4487" y="6016"/>
                  </a:cubicBezTo>
                  <a:cubicBezTo>
                    <a:pt x="4487" y="6016"/>
                    <a:pt x="5471" y="4760"/>
                    <a:pt x="4787" y="1637"/>
                  </a:cubicBezTo>
                  <a:cubicBezTo>
                    <a:pt x="4527" y="469"/>
                    <a:pt x="3718" y="1"/>
                    <a:pt x="2879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4"/>
            <p:cNvSpPr/>
            <p:nvPr/>
          </p:nvSpPr>
          <p:spPr>
            <a:xfrm>
              <a:off x="5555200" y="3652700"/>
              <a:ext cx="160075" cy="129050"/>
            </a:xfrm>
            <a:custGeom>
              <a:avLst/>
              <a:gdLst/>
              <a:ahLst/>
              <a:cxnLst/>
              <a:rect l="l" t="t" r="r" b="b"/>
              <a:pathLst>
                <a:path w="6403" h="5162" extrusionOk="0">
                  <a:moveTo>
                    <a:pt x="5739" y="1"/>
                  </a:moveTo>
                  <a:cubicBezTo>
                    <a:pt x="5049" y="1"/>
                    <a:pt x="3835" y="198"/>
                    <a:pt x="2164" y="1214"/>
                  </a:cubicBezTo>
                  <a:cubicBezTo>
                    <a:pt x="0" y="2530"/>
                    <a:pt x="1592" y="5161"/>
                    <a:pt x="3289" y="5161"/>
                  </a:cubicBezTo>
                  <a:cubicBezTo>
                    <a:pt x="3732" y="5161"/>
                    <a:pt x="4182" y="4982"/>
                    <a:pt x="4574" y="4553"/>
                  </a:cubicBezTo>
                  <a:cubicBezTo>
                    <a:pt x="5709" y="3333"/>
                    <a:pt x="6356" y="1749"/>
                    <a:pt x="6403" y="79"/>
                  </a:cubicBezTo>
                  <a:cubicBezTo>
                    <a:pt x="6403" y="79"/>
                    <a:pt x="6176" y="1"/>
                    <a:pt x="5739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4"/>
            <p:cNvSpPr/>
            <p:nvPr/>
          </p:nvSpPr>
          <p:spPr>
            <a:xfrm>
              <a:off x="5730225" y="3653275"/>
              <a:ext cx="130875" cy="152975"/>
            </a:xfrm>
            <a:custGeom>
              <a:avLst/>
              <a:gdLst/>
              <a:ahLst/>
              <a:cxnLst/>
              <a:rect l="l" t="t" r="r" b="b"/>
              <a:pathLst>
                <a:path w="5235" h="6119" extrusionOk="0">
                  <a:moveTo>
                    <a:pt x="4400" y="0"/>
                  </a:moveTo>
                  <a:cubicBezTo>
                    <a:pt x="4400" y="0"/>
                    <a:pt x="2815" y="197"/>
                    <a:pt x="1118" y="2907"/>
                  </a:cubicBezTo>
                  <a:cubicBezTo>
                    <a:pt x="0" y="4686"/>
                    <a:pt x="1603" y="6118"/>
                    <a:pt x="3050" y="6118"/>
                  </a:cubicBezTo>
                  <a:cubicBezTo>
                    <a:pt x="3800" y="6118"/>
                    <a:pt x="4509" y="5733"/>
                    <a:pt x="4775" y="4811"/>
                  </a:cubicBezTo>
                  <a:cubicBezTo>
                    <a:pt x="5234" y="3217"/>
                    <a:pt x="5103" y="1501"/>
                    <a:pt x="440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4"/>
            <p:cNvSpPr/>
            <p:nvPr/>
          </p:nvSpPr>
          <p:spPr>
            <a:xfrm>
              <a:off x="5491825" y="3579900"/>
              <a:ext cx="481575" cy="80925"/>
            </a:xfrm>
            <a:custGeom>
              <a:avLst/>
              <a:gdLst/>
              <a:ahLst/>
              <a:cxnLst/>
              <a:rect l="l" t="t" r="r" b="b"/>
              <a:pathLst>
                <a:path w="19263" h="3237" extrusionOk="0">
                  <a:moveTo>
                    <a:pt x="19262" y="1313"/>
                  </a:moveTo>
                  <a:cubicBezTo>
                    <a:pt x="19262" y="1313"/>
                    <a:pt x="19262" y="1313"/>
                    <a:pt x="19262" y="1313"/>
                  </a:cubicBezTo>
                  <a:lnTo>
                    <a:pt x="19262" y="1313"/>
                  </a:lnTo>
                  <a:lnTo>
                    <a:pt x="19262" y="1313"/>
                  </a:lnTo>
                  <a:close/>
                  <a:moveTo>
                    <a:pt x="235" y="0"/>
                  </a:moveTo>
                  <a:lnTo>
                    <a:pt x="1" y="441"/>
                  </a:lnTo>
                  <a:cubicBezTo>
                    <a:pt x="4016" y="2567"/>
                    <a:pt x="7701" y="3237"/>
                    <a:pt x="10748" y="3237"/>
                  </a:cubicBezTo>
                  <a:cubicBezTo>
                    <a:pt x="14583" y="3237"/>
                    <a:pt x="17408" y="2176"/>
                    <a:pt x="18615" y="1622"/>
                  </a:cubicBezTo>
                  <a:cubicBezTo>
                    <a:pt x="19016" y="1445"/>
                    <a:pt x="19250" y="1314"/>
                    <a:pt x="19262" y="1313"/>
                  </a:cubicBezTo>
                  <a:lnTo>
                    <a:pt x="19262" y="1313"/>
                  </a:lnTo>
                  <a:lnTo>
                    <a:pt x="17874" y="1407"/>
                  </a:lnTo>
                  <a:cubicBezTo>
                    <a:pt x="17824" y="1435"/>
                    <a:pt x="15294" y="2915"/>
                    <a:pt x="11021" y="2915"/>
                  </a:cubicBezTo>
                  <a:cubicBezTo>
                    <a:pt x="8142" y="2915"/>
                    <a:pt x="4471" y="2243"/>
                    <a:pt x="235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4"/>
            <p:cNvSpPr/>
            <p:nvPr/>
          </p:nvSpPr>
          <p:spPr>
            <a:xfrm>
              <a:off x="5810425" y="3385475"/>
              <a:ext cx="455550" cy="451450"/>
            </a:xfrm>
            <a:custGeom>
              <a:avLst/>
              <a:gdLst/>
              <a:ahLst/>
              <a:cxnLst/>
              <a:rect l="l" t="t" r="r" b="b"/>
              <a:pathLst>
                <a:path w="18222" h="18058" extrusionOk="0">
                  <a:moveTo>
                    <a:pt x="9756" y="0"/>
                  </a:moveTo>
                  <a:cubicBezTo>
                    <a:pt x="8760" y="0"/>
                    <a:pt x="7804" y="1690"/>
                    <a:pt x="7465" y="3951"/>
                  </a:cubicBezTo>
                  <a:cubicBezTo>
                    <a:pt x="6214" y="2671"/>
                    <a:pt x="4870" y="1899"/>
                    <a:pt x="3953" y="1899"/>
                  </a:cubicBezTo>
                  <a:cubicBezTo>
                    <a:pt x="3668" y="1899"/>
                    <a:pt x="3423" y="1974"/>
                    <a:pt x="3236" y="2132"/>
                  </a:cubicBezTo>
                  <a:cubicBezTo>
                    <a:pt x="2458" y="2807"/>
                    <a:pt x="2964" y="4711"/>
                    <a:pt x="4361" y="6605"/>
                  </a:cubicBezTo>
                  <a:cubicBezTo>
                    <a:pt x="4302" y="6604"/>
                    <a:pt x="4244" y="6603"/>
                    <a:pt x="4185" y="6603"/>
                  </a:cubicBezTo>
                  <a:cubicBezTo>
                    <a:pt x="1925" y="6603"/>
                    <a:pt x="168" y="7306"/>
                    <a:pt x="85" y="8312"/>
                  </a:cubicBezTo>
                  <a:cubicBezTo>
                    <a:pt x="1" y="9334"/>
                    <a:pt x="1717" y="10328"/>
                    <a:pt x="4033" y="10665"/>
                  </a:cubicBezTo>
                  <a:cubicBezTo>
                    <a:pt x="2355" y="12306"/>
                    <a:pt x="1548" y="14116"/>
                    <a:pt x="2223" y="14904"/>
                  </a:cubicBezTo>
                  <a:cubicBezTo>
                    <a:pt x="2435" y="15152"/>
                    <a:pt x="2774" y="15269"/>
                    <a:pt x="3198" y="15269"/>
                  </a:cubicBezTo>
                  <a:cubicBezTo>
                    <a:pt x="4105" y="15269"/>
                    <a:pt x="5402" y="14731"/>
                    <a:pt x="6687" y="13779"/>
                  </a:cubicBezTo>
                  <a:lnTo>
                    <a:pt x="6687" y="13779"/>
                  </a:lnTo>
                  <a:cubicBezTo>
                    <a:pt x="6650" y="16123"/>
                    <a:pt x="7362" y="17970"/>
                    <a:pt x="8394" y="18055"/>
                  </a:cubicBezTo>
                  <a:cubicBezTo>
                    <a:pt x="8418" y="18057"/>
                    <a:pt x="8442" y="18058"/>
                    <a:pt x="8466" y="18058"/>
                  </a:cubicBezTo>
                  <a:cubicBezTo>
                    <a:pt x="9462" y="18058"/>
                    <a:pt x="10418" y="16368"/>
                    <a:pt x="10747" y="14097"/>
                  </a:cubicBezTo>
                  <a:cubicBezTo>
                    <a:pt x="11997" y="15376"/>
                    <a:pt x="13345" y="16154"/>
                    <a:pt x="14265" y="16154"/>
                  </a:cubicBezTo>
                  <a:cubicBezTo>
                    <a:pt x="14552" y="16154"/>
                    <a:pt x="14798" y="16078"/>
                    <a:pt x="14986" y="15917"/>
                  </a:cubicBezTo>
                  <a:cubicBezTo>
                    <a:pt x="15764" y="15251"/>
                    <a:pt x="15258" y="13338"/>
                    <a:pt x="13861" y="11453"/>
                  </a:cubicBezTo>
                  <a:lnTo>
                    <a:pt x="13861" y="11453"/>
                  </a:lnTo>
                  <a:cubicBezTo>
                    <a:pt x="13906" y="11454"/>
                    <a:pt x="13951" y="11454"/>
                    <a:pt x="13996" y="11454"/>
                  </a:cubicBezTo>
                  <a:cubicBezTo>
                    <a:pt x="16276" y="11454"/>
                    <a:pt x="18054" y="10758"/>
                    <a:pt x="18137" y="9746"/>
                  </a:cubicBezTo>
                  <a:cubicBezTo>
                    <a:pt x="18221" y="8724"/>
                    <a:pt x="16505" y="7730"/>
                    <a:pt x="14180" y="7383"/>
                  </a:cubicBezTo>
                  <a:cubicBezTo>
                    <a:pt x="15868" y="5742"/>
                    <a:pt x="16674" y="3942"/>
                    <a:pt x="15999" y="3154"/>
                  </a:cubicBezTo>
                  <a:cubicBezTo>
                    <a:pt x="15787" y="2906"/>
                    <a:pt x="15448" y="2789"/>
                    <a:pt x="15024" y="2789"/>
                  </a:cubicBezTo>
                  <a:cubicBezTo>
                    <a:pt x="14117" y="2789"/>
                    <a:pt x="12820" y="3327"/>
                    <a:pt x="11535" y="4279"/>
                  </a:cubicBezTo>
                  <a:cubicBezTo>
                    <a:pt x="11563" y="1935"/>
                    <a:pt x="10860" y="88"/>
                    <a:pt x="9828" y="3"/>
                  </a:cubicBezTo>
                  <a:cubicBezTo>
                    <a:pt x="9804" y="1"/>
                    <a:pt x="9780" y="0"/>
                    <a:pt x="975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4"/>
            <p:cNvSpPr/>
            <p:nvPr/>
          </p:nvSpPr>
          <p:spPr>
            <a:xfrm>
              <a:off x="5975000" y="3553925"/>
              <a:ext cx="133225" cy="133275"/>
            </a:xfrm>
            <a:custGeom>
              <a:avLst/>
              <a:gdLst/>
              <a:ahLst/>
              <a:cxnLst/>
              <a:rect l="l" t="t" r="r" b="b"/>
              <a:pathLst>
                <a:path w="5329" h="5331" extrusionOk="0">
                  <a:moveTo>
                    <a:pt x="2345" y="1"/>
                  </a:moveTo>
                  <a:cubicBezTo>
                    <a:pt x="2202" y="1"/>
                    <a:pt x="2052" y="9"/>
                    <a:pt x="1895" y="26"/>
                  </a:cubicBezTo>
                  <a:cubicBezTo>
                    <a:pt x="1895" y="26"/>
                    <a:pt x="1" y="1030"/>
                    <a:pt x="57" y="2718"/>
                  </a:cubicBezTo>
                  <a:cubicBezTo>
                    <a:pt x="111" y="4587"/>
                    <a:pt x="1348" y="5331"/>
                    <a:pt x="2516" y="5331"/>
                  </a:cubicBezTo>
                  <a:cubicBezTo>
                    <a:pt x="3181" y="5331"/>
                    <a:pt x="3823" y="5089"/>
                    <a:pt x="4211" y="4678"/>
                  </a:cubicBezTo>
                  <a:cubicBezTo>
                    <a:pt x="5223" y="3595"/>
                    <a:pt x="5329" y="1"/>
                    <a:pt x="2345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4"/>
            <p:cNvSpPr/>
            <p:nvPr/>
          </p:nvSpPr>
          <p:spPr>
            <a:xfrm>
              <a:off x="5636225" y="3360400"/>
              <a:ext cx="278850" cy="234500"/>
            </a:xfrm>
            <a:custGeom>
              <a:avLst/>
              <a:gdLst/>
              <a:ahLst/>
              <a:cxnLst/>
              <a:rect l="l" t="t" r="r" b="b"/>
              <a:pathLst>
                <a:path w="11154" h="9380" extrusionOk="0">
                  <a:moveTo>
                    <a:pt x="7385" y="1"/>
                  </a:moveTo>
                  <a:cubicBezTo>
                    <a:pt x="6794" y="1"/>
                    <a:pt x="6221" y="280"/>
                    <a:pt x="5853" y="959"/>
                  </a:cubicBezTo>
                  <a:cubicBezTo>
                    <a:pt x="5637" y="1363"/>
                    <a:pt x="5459" y="1794"/>
                    <a:pt x="5318" y="2235"/>
                  </a:cubicBezTo>
                  <a:cubicBezTo>
                    <a:pt x="5093" y="1963"/>
                    <a:pt x="4850" y="1700"/>
                    <a:pt x="4596" y="1456"/>
                  </a:cubicBezTo>
                  <a:cubicBezTo>
                    <a:pt x="4121" y="988"/>
                    <a:pt x="3621" y="795"/>
                    <a:pt x="3150" y="795"/>
                  </a:cubicBezTo>
                  <a:cubicBezTo>
                    <a:pt x="1366" y="795"/>
                    <a:pt x="1" y="3563"/>
                    <a:pt x="1952" y="4617"/>
                  </a:cubicBezTo>
                  <a:cubicBezTo>
                    <a:pt x="2374" y="4851"/>
                    <a:pt x="2824" y="5038"/>
                    <a:pt x="3284" y="5170"/>
                  </a:cubicBezTo>
                  <a:cubicBezTo>
                    <a:pt x="3049" y="5376"/>
                    <a:pt x="2805" y="5601"/>
                    <a:pt x="2552" y="5864"/>
                  </a:cubicBezTo>
                  <a:cubicBezTo>
                    <a:pt x="944" y="7512"/>
                    <a:pt x="2529" y="9380"/>
                    <a:pt x="4046" y="9380"/>
                  </a:cubicBezTo>
                  <a:cubicBezTo>
                    <a:pt x="4635" y="9380"/>
                    <a:pt x="5213" y="9099"/>
                    <a:pt x="5590" y="8414"/>
                  </a:cubicBezTo>
                  <a:cubicBezTo>
                    <a:pt x="5806" y="8030"/>
                    <a:pt x="5975" y="7617"/>
                    <a:pt x="6116" y="7205"/>
                  </a:cubicBezTo>
                  <a:cubicBezTo>
                    <a:pt x="6284" y="7402"/>
                    <a:pt x="6463" y="7589"/>
                    <a:pt x="6678" y="7795"/>
                  </a:cubicBezTo>
                  <a:cubicBezTo>
                    <a:pt x="7167" y="8270"/>
                    <a:pt x="7674" y="8465"/>
                    <a:pt x="8147" y="8465"/>
                  </a:cubicBezTo>
                  <a:cubicBezTo>
                    <a:pt x="9888" y="8465"/>
                    <a:pt x="11154" y="5817"/>
                    <a:pt x="9229" y="4748"/>
                  </a:cubicBezTo>
                  <a:cubicBezTo>
                    <a:pt x="8910" y="4579"/>
                    <a:pt x="8591" y="4429"/>
                    <a:pt x="8254" y="4307"/>
                  </a:cubicBezTo>
                  <a:cubicBezTo>
                    <a:pt x="8516" y="4082"/>
                    <a:pt x="8769" y="3848"/>
                    <a:pt x="9013" y="3604"/>
                  </a:cubicBezTo>
                  <a:cubicBezTo>
                    <a:pt x="10639" y="1950"/>
                    <a:pt x="8948" y="1"/>
                    <a:pt x="7385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4"/>
            <p:cNvSpPr/>
            <p:nvPr/>
          </p:nvSpPr>
          <p:spPr>
            <a:xfrm>
              <a:off x="5745500" y="3439850"/>
              <a:ext cx="74100" cy="67600"/>
            </a:xfrm>
            <a:custGeom>
              <a:avLst/>
              <a:gdLst/>
              <a:ahLst/>
              <a:cxnLst/>
              <a:rect l="l" t="t" r="r" b="b"/>
              <a:pathLst>
                <a:path w="2964" h="2704" extrusionOk="0">
                  <a:moveTo>
                    <a:pt x="1547" y="0"/>
                  </a:moveTo>
                  <a:cubicBezTo>
                    <a:pt x="969" y="0"/>
                    <a:pt x="437" y="827"/>
                    <a:pt x="385" y="1092"/>
                  </a:cubicBezTo>
                  <a:cubicBezTo>
                    <a:pt x="385" y="1092"/>
                    <a:pt x="0" y="2292"/>
                    <a:pt x="882" y="2629"/>
                  </a:cubicBezTo>
                  <a:cubicBezTo>
                    <a:pt x="1013" y="2680"/>
                    <a:pt x="1154" y="2704"/>
                    <a:pt x="1296" y="2704"/>
                  </a:cubicBezTo>
                  <a:cubicBezTo>
                    <a:pt x="2108" y="2704"/>
                    <a:pt x="2963" y="1909"/>
                    <a:pt x="2317" y="632"/>
                  </a:cubicBezTo>
                  <a:cubicBezTo>
                    <a:pt x="2078" y="169"/>
                    <a:pt x="1808" y="0"/>
                    <a:pt x="1547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4"/>
            <p:cNvSpPr/>
            <p:nvPr/>
          </p:nvSpPr>
          <p:spPr>
            <a:xfrm>
              <a:off x="6942950" y="3325575"/>
              <a:ext cx="279075" cy="234500"/>
            </a:xfrm>
            <a:custGeom>
              <a:avLst/>
              <a:gdLst/>
              <a:ahLst/>
              <a:cxnLst/>
              <a:rect l="l" t="t" r="r" b="b"/>
              <a:pathLst>
                <a:path w="11163" h="9380" extrusionOk="0">
                  <a:moveTo>
                    <a:pt x="7384" y="1"/>
                  </a:moveTo>
                  <a:cubicBezTo>
                    <a:pt x="6794" y="1"/>
                    <a:pt x="6222" y="279"/>
                    <a:pt x="5854" y="955"/>
                  </a:cubicBezTo>
                  <a:cubicBezTo>
                    <a:pt x="5638" y="1358"/>
                    <a:pt x="5460" y="1790"/>
                    <a:pt x="5329" y="2230"/>
                  </a:cubicBezTo>
                  <a:cubicBezTo>
                    <a:pt x="5113" y="1987"/>
                    <a:pt x="4879" y="1724"/>
                    <a:pt x="4607" y="1452"/>
                  </a:cubicBezTo>
                  <a:cubicBezTo>
                    <a:pt x="4130" y="987"/>
                    <a:pt x="3629" y="795"/>
                    <a:pt x="3158" y="795"/>
                  </a:cubicBezTo>
                  <a:cubicBezTo>
                    <a:pt x="1368" y="795"/>
                    <a:pt x="1" y="3560"/>
                    <a:pt x="1953" y="4622"/>
                  </a:cubicBezTo>
                  <a:cubicBezTo>
                    <a:pt x="2375" y="4847"/>
                    <a:pt x="2825" y="5034"/>
                    <a:pt x="3294" y="5175"/>
                  </a:cubicBezTo>
                  <a:cubicBezTo>
                    <a:pt x="3059" y="5372"/>
                    <a:pt x="2806" y="5597"/>
                    <a:pt x="2553" y="5859"/>
                  </a:cubicBezTo>
                  <a:cubicBezTo>
                    <a:pt x="952" y="7508"/>
                    <a:pt x="2533" y="9380"/>
                    <a:pt x="4048" y="9380"/>
                  </a:cubicBezTo>
                  <a:cubicBezTo>
                    <a:pt x="4636" y="9380"/>
                    <a:pt x="5214" y="9097"/>
                    <a:pt x="5591" y="8410"/>
                  </a:cubicBezTo>
                  <a:cubicBezTo>
                    <a:pt x="5807" y="8026"/>
                    <a:pt x="5985" y="7622"/>
                    <a:pt x="6117" y="7200"/>
                  </a:cubicBezTo>
                  <a:cubicBezTo>
                    <a:pt x="6285" y="7397"/>
                    <a:pt x="6473" y="7594"/>
                    <a:pt x="6679" y="7791"/>
                  </a:cubicBezTo>
                  <a:cubicBezTo>
                    <a:pt x="7168" y="8266"/>
                    <a:pt x="7676" y="8461"/>
                    <a:pt x="8149" y="8461"/>
                  </a:cubicBezTo>
                  <a:cubicBezTo>
                    <a:pt x="9893" y="8461"/>
                    <a:pt x="11162" y="5815"/>
                    <a:pt x="9230" y="4753"/>
                  </a:cubicBezTo>
                  <a:cubicBezTo>
                    <a:pt x="8920" y="4575"/>
                    <a:pt x="8592" y="4434"/>
                    <a:pt x="8255" y="4312"/>
                  </a:cubicBezTo>
                  <a:cubicBezTo>
                    <a:pt x="8498" y="4106"/>
                    <a:pt x="8752" y="3871"/>
                    <a:pt x="9014" y="3609"/>
                  </a:cubicBezTo>
                  <a:cubicBezTo>
                    <a:pt x="10641" y="1948"/>
                    <a:pt x="8948" y="1"/>
                    <a:pt x="7384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4"/>
            <p:cNvSpPr/>
            <p:nvPr/>
          </p:nvSpPr>
          <p:spPr>
            <a:xfrm>
              <a:off x="7052250" y="3405100"/>
              <a:ext cx="74075" cy="67425"/>
            </a:xfrm>
            <a:custGeom>
              <a:avLst/>
              <a:gdLst/>
              <a:ahLst/>
              <a:cxnLst/>
              <a:rect l="l" t="t" r="r" b="b"/>
              <a:pathLst>
                <a:path w="2963" h="2697" extrusionOk="0">
                  <a:moveTo>
                    <a:pt x="1544" y="0"/>
                  </a:moveTo>
                  <a:cubicBezTo>
                    <a:pt x="967" y="0"/>
                    <a:pt x="436" y="820"/>
                    <a:pt x="385" y="1084"/>
                  </a:cubicBezTo>
                  <a:cubicBezTo>
                    <a:pt x="385" y="1084"/>
                    <a:pt x="0" y="2285"/>
                    <a:pt x="882" y="2622"/>
                  </a:cubicBezTo>
                  <a:cubicBezTo>
                    <a:pt x="1013" y="2672"/>
                    <a:pt x="1154" y="2697"/>
                    <a:pt x="1296" y="2697"/>
                  </a:cubicBezTo>
                  <a:cubicBezTo>
                    <a:pt x="2108" y="2697"/>
                    <a:pt x="2963" y="1903"/>
                    <a:pt x="2317" y="634"/>
                  </a:cubicBezTo>
                  <a:cubicBezTo>
                    <a:pt x="2077" y="169"/>
                    <a:pt x="1806" y="0"/>
                    <a:pt x="1544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5" name="Google Shape;2125;p54"/>
          <p:cNvGrpSpPr/>
          <p:nvPr/>
        </p:nvGrpSpPr>
        <p:grpSpPr>
          <a:xfrm>
            <a:off x="304848" y="245362"/>
            <a:ext cx="2818191" cy="1950211"/>
            <a:chOff x="4823750" y="1024450"/>
            <a:chExt cx="1527475" cy="1057025"/>
          </a:xfrm>
        </p:grpSpPr>
        <p:sp>
          <p:nvSpPr>
            <p:cNvPr id="2126" name="Google Shape;2126;p54"/>
            <p:cNvSpPr/>
            <p:nvPr/>
          </p:nvSpPr>
          <p:spPr>
            <a:xfrm>
              <a:off x="4903875" y="1347125"/>
              <a:ext cx="277125" cy="271750"/>
            </a:xfrm>
            <a:custGeom>
              <a:avLst/>
              <a:gdLst/>
              <a:ahLst/>
              <a:cxnLst/>
              <a:rect l="l" t="t" r="r" b="b"/>
              <a:pathLst>
                <a:path w="11085" h="10870" extrusionOk="0">
                  <a:moveTo>
                    <a:pt x="6466" y="1"/>
                  </a:moveTo>
                  <a:cubicBezTo>
                    <a:pt x="5872" y="1"/>
                    <a:pt x="5214" y="945"/>
                    <a:pt x="4877" y="2260"/>
                  </a:cubicBezTo>
                  <a:cubicBezTo>
                    <a:pt x="4158" y="1352"/>
                    <a:pt x="3341" y="780"/>
                    <a:pt x="2782" y="780"/>
                  </a:cubicBezTo>
                  <a:cubicBezTo>
                    <a:pt x="2648" y="780"/>
                    <a:pt x="2529" y="813"/>
                    <a:pt x="2429" y="882"/>
                  </a:cubicBezTo>
                  <a:cubicBezTo>
                    <a:pt x="1904" y="1238"/>
                    <a:pt x="2091" y="2429"/>
                    <a:pt x="2823" y="3658"/>
                  </a:cubicBezTo>
                  <a:cubicBezTo>
                    <a:pt x="2567" y="3627"/>
                    <a:pt x="2319" y="3613"/>
                    <a:pt x="2085" y="3613"/>
                  </a:cubicBezTo>
                  <a:cubicBezTo>
                    <a:pt x="1014" y="3613"/>
                    <a:pt x="214" y="3917"/>
                    <a:pt x="122" y="4417"/>
                  </a:cubicBezTo>
                  <a:cubicBezTo>
                    <a:pt x="0" y="5036"/>
                    <a:pt x="975" y="5749"/>
                    <a:pt x="2363" y="6105"/>
                  </a:cubicBezTo>
                  <a:cubicBezTo>
                    <a:pt x="1238" y="6996"/>
                    <a:pt x="638" y="8037"/>
                    <a:pt x="985" y="8553"/>
                  </a:cubicBezTo>
                  <a:cubicBezTo>
                    <a:pt x="1122" y="8755"/>
                    <a:pt x="1386" y="8852"/>
                    <a:pt x="1728" y="8852"/>
                  </a:cubicBezTo>
                  <a:cubicBezTo>
                    <a:pt x="2272" y="8852"/>
                    <a:pt x="3016" y="8608"/>
                    <a:pt x="3770" y="8159"/>
                  </a:cubicBezTo>
                  <a:lnTo>
                    <a:pt x="3770" y="8159"/>
                  </a:lnTo>
                  <a:cubicBezTo>
                    <a:pt x="3601" y="9584"/>
                    <a:pt x="3911" y="10747"/>
                    <a:pt x="4530" y="10859"/>
                  </a:cubicBezTo>
                  <a:cubicBezTo>
                    <a:pt x="4565" y="10866"/>
                    <a:pt x="4600" y="10870"/>
                    <a:pt x="4635" y="10870"/>
                  </a:cubicBezTo>
                  <a:cubicBezTo>
                    <a:pt x="5228" y="10870"/>
                    <a:pt x="5881" y="9928"/>
                    <a:pt x="6217" y="8618"/>
                  </a:cubicBezTo>
                  <a:cubicBezTo>
                    <a:pt x="6930" y="9528"/>
                    <a:pt x="7754" y="10095"/>
                    <a:pt x="8315" y="10095"/>
                  </a:cubicBezTo>
                  <a:cubicBezTo>
                    <a:pt x="8448" y="10095"/>
                    <a:pt x="8566" y="10063"/>
                    <a:pt x="8665" y="9997"/>
                  </a:cubicBezTo>
                  <a:cubicBezTo>
                    <a:pt x="9181" y="9640"/>
                    <a:pt x="8993" y="8440"/>
                    <a:pt x="8271" y="7212"/>
                  </a:cubicBezTo>
                  <a:lnTo>
                    <a:pt x="8271" y="7212"/>
                  </a:lnTo>
                  <a:cubicBezTo>
                    <a:pt x="8529" y="7242"/>
                    <a:pt x="8779" y="7257"/>
                    <a:pt x="9016" y="7257"/>
                  </a:cubicBezTo>
                  <a:cubicBezTo>
                    <a:pt x="10079" y="7257"/>
                    <a:pt x="10880" y="6958"/>
                    <a:pt x="10972" y="6452"/>
                  </a:cubicBezTo>
                  <a:cubicBezTo>
                    <a:pt x="11084" y="5833"/>
                    <a:pt x="10109" y="5120"/>
                    <a:pt x="8731" y="4764"/>
                  </a:cubicBezTo>
                  <a:cubicBezTo>
                    <a:pt x="9847" y="3883"/>
                    <a:pt x="10456" y="2842"/>
                    <a:pt x="10100" y="2317"/>
                  </a:cubicBezTo>
                  <a:cubicBezTo>
                    <a:pt x="9963" y="2118"/>
                    <a:pt x="9702" y="2024"/>
                    <a:pt x="9364" y="2024"/>
                  </a:cubicBezTo>
                  <a:cubicBezTo>
                    <a:pt x="8822" y="2024"/>
                    <a:pt x="8080" y="2266"/>
                    <a:pt x="7324" y="2710"/>
                  </a:cubicBezTo>
                  <a:cubicBezTo>
                    <a:pt x="7493" y="1294"/>
                    <a:pt x="7174" y="132"/>
                    <a:pt x="6564" y="10"/>
                  </a:cubicBezTo>
                  <a:cubicBezTo>
                    <a:pt x="6532" y="4"/>
                    <a:pt x="6499" y="1"/>
                    <a:pt x="6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4"/>
            <p:cNvSpPr/>
            <p:nvPr/>
          </p:nvSpPr>
          <p:spPr>
            <a:xfrm>
              <a:off x="5001950" y="1447700"/>
              <a:ext cx="87350" cy="81775"/>
            </a:xfrm>
            <a:custGeom>
              <a:avLst/>
              <a:gdLst/>
              <a:ahLst/>
              <a:cxnLst/>
              <a:rect l="l" t="t" r="r" b="b"/>
              <a:pathLst>
                <a:path w="3494" h="3271" extrusionOk="0">
                  <a:moveTo>
                    <a:pt x="1397" y="0"/>
                  </a:moveTo>
                  <a:cubicBezTo>
                    <a:pt x="1393" y="0"/>
                    <a:pt x="1389" y="0"/>
                    <a:pt x="1385" y="0"/>
                  </a:cubicBezTo>
                  <a:cubicBezTo>
                    <a:pt x="1385" y="0"/>
                    <a:pt x="175" y="488"/>
                    <a:pt x="91" y="1519"/>
                  </a:cubicBezTo>
                  <a:cubicBezTo>
                    <a:pt x="0" y="2753"/>
                    <a:pt x="831" y="3271"/>
                    <a:pt x="1590" y="3271"/>
                  </a:cubicBezTo>
                  <a:cubicBezTo>
                    <a:pt x="1933" y="3271"/>
                    <a:pt x="2260" y="3165"/>
                    <a:pt x="2482" y="2973"/>
                  </a:cubicBezTo>
                  <a:cubicBezTo>
                    <a:pt x="3203" y="2355"/>
                    <a:pt x="3494" y="0"/>
                    <a:pt x="1397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4"/>
            <p:cNvSpPr/>
            <p:nvPr/>
          </p:nvSpPr>
          <p:spPr>
            <a:xfrm>
              <a:off x="4901375" y="1917975"/>
              <a:ext cx="114400" cy="163500"/>
            </a:xfrm>
            <a:custGeom>
              <a:avLst/>
              <a:gdLst/>
              <a:ahLst/>
              <a:cxnLst/>
              <a:rect l="l" t="t" r="r" b="b"/>
              <a:pathLst>
                <a:path w="4576" h="6540" extrusionOk="0">
                  <a:moveTo>
                    <a:pt x="2942" y="0"/>
                  </a:moveTo>
                  <a:cubicBezTo>
                    <a:pt x="1591" y="1079"/>
                    <a:pt x="654" y="2598"/>
                    <a:pt x="307" y="4286"/>
                  </a:cubicBezTo>
                  <a:cubicBezTo>
                    <a:pt x="1" y="5740"/>
                    <a:pt x="1145" y="6540"/>
                    <a:pt x="2312" y="6540"/>
                  </a:cubicBezTo>
                  <a:cubicBezTo>
                    <a:pt x="3434" y="6540"/>
                    <a:pt x="4576" y="5801"/>
                    <a:pt x="4470" y="4192"/>
                  </a:cubicBezTo>
                  <a:cubicBezTo>
                    <a:pt x="4254" y="910"/>
                    <a:pt x="2942" y="0"/>
                    <a:pt x="2942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4"/>
            <p:cNvSpPr/>
            <p:nvPr/>
          </p:nvSpPr>
          <p:spPr>
            <a:xfrm>
              <a:off x="4995300" y="1848800"/>
              <a:ext cx="158700" cy="134575"/>
            </a:xfrm>
            <a:custGeom>
              <a:avLst/>
              <a:gdLst/>
              <a:ahLst/>
              <a:cxnLst/>
              <a:rect l="l" t="t" r="r" b="b"/>
              <a:pathLst>
                <a:path w="6348" h="5383" extrusionOk="0">
                  <a:moveTo>
                    <a:pt x="648" y="0"/>
                  </a:moveTo>
                  <a:cubicBezTo>
                    <a:pt x="261" y="0"/>
                    <a:pt x="57" y="67"/>
                    <a:pt x="57" y="67"/>
                  </a:cubicBezTo>
                  <a:cubicBezTo>
                    <a:pt x="0" y="1764"/>
                    <a:pt x="563" y="3414"/>
                    <a:pt x="1642" y="4727"/>
                  </a:cubicBezTo>
                  <a:cubicBezTo>
                    <a:pt x="2022" y="5190"/>
                    <a:pt x="2480" y="5383"/>
                    <a:pt x="2938" y="5383"/>
                  </a:cubicBezTo>
                  <a:cubicBezTo>
                    <a:pt x="4635" y="5383"/>
                    <a:pt x="6347" y="2738"/>
                    <a:pt x="4258" y="1342"/>
                  </a:cubicBezTo>
                  <a:cubicBezTo>
                    <a:pt x="2572" y="206"/>
                    <a:pt x="1328" y="0"/>
                    <a:pt x="648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4"/>
            <p:cNvSpPr/>
            <p:nvPr/>
          </p:nvSpPr>
          <p:spPr>
            <a:xfrm>
              <a:off x="4823750" y="1818150"/>
              <a:ext cx="180250" cy="107775"/>
            </a:xfrm>
            <a:custGeom>
              <a:avLst/>
              <a:gdLst/>
              <a:ahLst/>
              <a:cxnLst/>
              <a:rect l="l" t="t" r="r" b="b"/>
              <a:pathLst>
                <a:path w="7210" h="4311" extrusionOk="0">
                  <a:moveTo>
                    <a:pt x="3419" y="1"/>
                  </a:moveTo>
                  <a:cubicBezTo>
                    <a:pt x="3123" y="1"/>
                    <a:pt x="2814" y="20"/>
                    <a:pt x="2493" y="64"/>
                  </a:cubicBezTo>
                  <a:cubicBezTo>
                    <a:pt x="0" y="404"/>
                    <a:pt x="535" y="4311"/>
                    <a:pt x="2759" y="4311"/>
                  </a:cubicBezTo>
                  <a:cubicBezTo>
                    <a:pt x="3054" y="4311"/>
                    <a:pt x="3379" y="4242"/>
                    <a:pt x="3730" y="4087"/>
                  </a:cubicBezTo>
                  <a:cubicBezTo>
                    <a:pt x="6722" y="2765"/>
                    <a:pt x="7209" y="1171"/>
                    <a:pt x="7209" y="1171"/>
                  </a:cubicBezTo>
                  <a:cubicBezTo>
                    <a:pt x="7209" y="1171"/>
                    <a:pt x="5716" y="1"/>
                    <a:pt x="3419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4"/>
            <p:cNvSpPr/>
            <p:nvPr/>
          </p:nvSpPr>
          <p:spPr>
            <a:xfrm>
              <a:off x="5069150" y="1713750"/>
              <a:ext cx="158475" cy="134725"/>
            </a:xfrm>
            <a:custGeom>
              <a:avLst/>
              <a:gdLst/>
              <a:ahLst/>
              <a:cxnLst/>
              <a:rect l="l" t="t" r="r" b="b"/>
              <a:pathLst>
                <a:path w="6339" h="5389" extrusionOk="0">
                  <a:moveTo>
                    <a:pt x="645" y="1"/>
                  </a:moveTo>
                  <a:cubicBezTo>
                    <a:pt x="260" y="1"/>
                    <a:pt x="57" y="67"/>
                    <a:pt x="57" y="67"/>
                  </a:cubicBezTo>
                  <a:cubicBezTo>
                    <a:pt x="0" y="1765"/>
                    <a:pt x="563" y="3415"/>
                    <a:pt x="1632" y="4728"/>
                  </a:cubicBezTo>
                  <a:cubicBezTo>
                    <a:pt x="2014" y="5194"/>
                    <a:pt x="2473" y="5388"/>
                    <a:pt x="2933" y="5388"/>
                  </a:cubicBezTo>
                  <a:cubicBezTo>
                    <a:pt x="4629" y="5388"/>
                    <a:pt x="6338" y="2744"/>
                    <a:pt x="4258" y="1343"/>
                  </a:cubicBezTo>
                  <a:cubicBezTo>
                    <a:pt x="2566" y="207"/>
                    <a:pt x="1323" y="1"/>
                    <a:pt x="645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4"/>
            <p:cNvSpPr/>
            <p:nvPr/>
          </p:nvSpPr>
          <p:spPr>
            <a:xfrm>
              <a:off x="5128700" y="1591950"/>
              <a:ext cx="167150" cy="126900"/>
            </a:xfrm>
            <a:custGeom>
              <a:avLst/>
              <a:gdLst/>
              <a:ahLst/>
              <a:cxnLst/>
              <a:rect l="l" t="t" r="r" b="b"/>
              <a:pathLst>
                <a:path w="6686" h="5076" extrusionOk="0">
                  <a:moveTo>
                    <a:pt x="1088" y="1"/>
                  </a:moveTo>
                  <a:cubicBezTo>
                    <a:pt x="366" y="1"/>
                    <a:pt x="0" y="176"/>
                    <a:pt x="0" y="176"/>
                  </a:cubicBezTo>
                  <a:cubicBezTo>
                    <a:pt x="150" y="1854"/>
                    <a:pt x="910" y="3420"/>
                    <a:pt x="2138" y="4583"/>
                  </a:cubicBezTo>
                  <a:cubicBezTo>
                    <a:pt x="2511" y="4928"/>
                    <a:pt x="2914" y="5075"/>
                    <a:pt x="3308" y="5075"/>
                  </a:cubicBezTo>
                  <a:cubicBezTo>
                    <a:pt x="5094" y="5075"/>
                    <a:pt x="6686" y="2056"/>
                    <a:pt x="4342" y="888"/>
                  </a:cubicBezTo>
                  <a:cubicBezTo>
                    <a:pt x="2902" y="178"/>
                    <a:pt x="1815" y="1"/>
                    <a:pt x="108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4"/>
            <p:cNvSpPr/>
            <p:nvPr/>
          </p:nvSpPr>
          <p:spPr>
            <a:xfrm>
              <a:off x="4888125" y="1678125"/>
              <a:ext cx="178925" cy="107150"/>
            </a:xfrm>
            <a:custGeom>
              <a:avLst/>
              <a:gdLst/>
              <a:ahLst/>
              <a:cxnLst/>
              <a:rect l="l" t="t" r="r" b="b"/>
              <a:pathLst>
                <a:path w="7157" h="4286" extrusionOk="0">
                  <a:moveTo>
                    <a:pt x="2937" y="0"/>
                  </a:moveTo>
                  <a:cubicBezTo>
                    <a:pt x="2813" y="0"/>
                    <a:pt x="2687" y="4"/>
                    <a:pt x="2562" y="11"/>
                  </a:cubicBezTo>
                  <a:cubicBezTo>
                    <a:pt x="1" y="146"/>
                    <a:pt x="293" y="4285"/>
                    <a:pt x="2647" y="4285"/>
                  </a:cubicBezTo>
                  <a:cubicBezTo>
                    <a:pt x="2896" y="4285"/>
                    <a:pt x="3168" y="4239"/>
                    <a:pt x="3462" y="4137"/>
                  </a:cubicBezTo>
                  <a:cubicBezTo>
                    <a:pt x="6547" y="3058"/>
                    <a:pt x="7157" y="1511"/>
                    <a:pt x="7157" y="1511"/>
                  </a:cubicBezTo>
                  <a:cubicBezTo>
                    <a:pt x="5969" y="531"/>
                    <a:pt x="4476" y="0"/>
                    <a:pt x="293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4"/>
            <p:cNvSpPr/>
            <p:nvPr/>
          </p:nvSpPr>
          <p:spPr>
            <a:xfrm>
              <a:off x="4938550" y="1563500"/>
              <a:ext cx="180800" cy="110900"/>
            </a:xfrm>
            <a:custGeom>
              <a:avLst/>
              <a:gdLst/>
              <a:ahLst/>
              <a:cxnLst/>
              <a:rect l="l" t="t" r="r" b="b"/>
              <a:pathLst>
                <a:path w="7232" h="4436" extrusionOk="0">
                  <a:moveTo>
                    <a:pt x="3069" y="1"/>
                  </a:moveTo>
                  <a:cubicBezTo>
                    <a:pt x="996" y="1"/>
                    <a:pt x="0" y="3947"/>
                    <a:pt x="2842" y="4333"/>
                  </a:cubicBezTo>
                  <a:cubicBezTo>
                    <a:pt x="3363" y="4405"/>
                    <a:pt x="3831" y="4435"/>
                    <a:pt x="4249" y="4435"/>
                  </a:cubicBezTo>
                  <a:cubicBezTo>
                    <a:pt x="6385" y="4435"/>
                    <a:pt x="7231" y="3649"/>
                    <a:pt x="7231" y="3649"/>
                  </a:cubicBezTo>
                  <a:cubicBezTo>
                    <a:pt x="6575" y="2101"/>
                    <a:pt x="5365" y="863"/>
                    <a:pt x="3846" y="179"/>
                  </a:cubicBezTo>
                  <a:cubicBezTo>
                    <a:pt x="3575" y="56"/>
                    <a:pt x="3314" y="1"/>
                    <a:pt x="3069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4"/>
            <p:cNvSpPr/>
            <p:nvPr/>
          </p:nvSpPr>
          <p:spPr>
            <a:xfrm>
              <a:off x="4965750" y="1538650"/>
              <a:ext cx="306200" cy="399500"/>
            </a:xfrm>
            <a:custGeom>
              <a:avLst/>
              <a:gdLst/>
              <a:ahLst/>
              <a:cxnLst/>
              <a:rect l="l" t="t" r="r" b="b"/>
              <a:pathLst>
                <a:path w="12248" h="15980" extrusionOk="0">
                  <a:moveTo>
                    <a:pt x="12248" y="1"/>
                  </a:moveTo>
                  <a:lnTo>
                    <a:pt x="12248" y="1"/>
                  </a:lnTo>
                  <a:cubicBezTo>
                    <a:pt x="12229" y="10"/>
                    <a:pt x="11985" y="104"/>
                    <a:pt x="11573" y="301"/>
                  </a:cubicBezTo>
                  <a:cubicBezTo>
                    <a:pt x="9378" y="1370"/>
                    <a:pt x="2448" y="5505"/>
                    <a:pt x="1" y="15877"/>
                  </a:cubicBezTo>
                  <a:lnTo>
                    <a:pt x="489" y="15980"/>
                  </a:lnTo>
                  <a:cubicBezTo>
                    <a:pt x="3339" y="3949"/>
                    <a:pt x="11160" y="1070"/>
                    <a:pt x="11244" y="1032"/>
                  </a:cubicBezTo>
                  <a:lnTo>
                    <a:pt x="12248" y="1"/>
                  </a:ln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4"/>
            <p:cNvSpPr/>
            <p:nvPr/>
          </p:nvSpPr>
          <p:spPr>
            <a:xfrm>
              <a:off x="5080400" y="1141150"/>
              <a:ext cx="497025" cy="546150"/>
            </a:xfrm>
            <a:custGeom>
              <a:avLst/>
              <a:gdLst/>
              <a:ahLst/>
              <a:cxnLst/>
              <a:rect l="l" t="t" r="r" b="b"/>
              <a:pathLst>
                <a:path w="19881" h="21846" extrusionOk="0">
                  <a:moveTo>
                    <a:pt x="10987" y="0"/>
                  </a:moveTo>
                  <a:cubicBezTo>
                    <a:pt x="6650" y="0"/>
                    <a:pt x="1784" y="5123"/>
                    <a:pt x="919" y="10753"/>
                  </a:cubicBezTo>
                  <a:cubicBezTo>
                    <a:pt x="0" y="16745"/>
                    <a:pt x="3930" y="21049"/>
                    <a:pt x="8459" y="21743"/>
                  </a:cubicBezTo>
                  <a:cubicBezTo>
                    <a:pt x="8901" y="21812"/>
                    <a:pt x="9349" y="21846"/>
                    <a:pt x="9797" y="21846"/>
                  </a:cubicBezTo>
                  <a:cubicBezTo>
                    <a:pt x="13929" y="21846"/>
                    <a:pt x="18123" y="18943"/>
                    <a:pt x="18952" y="13538"/>
                  </a:cubicBezTo>
                  <a:cubicBezTo>
                    <a:pt x="19881" y="7555"/>
                    <a:pt x="16327" y="766"/>
                    <a:pt x="11797" y="62"/>
                  </a:cubicBezTo>
                  <a:cubicBezTo>
                    <a:pt x="11530" y="21"/>
                    <a:pt x="11260" y="0"/>
                    <a:pt x="10987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4"/>
            <p:cNvSpPr/>
            <p:nvPr/>
          </p:nvSpPr>
          <p:spPr>
            <a:xfrm>
              <a:off x="5164550" y="1512175"/>
              <a:ext cx="382625" cy="154050"/>
            </a:xfrm>
            <a:custGeom>
              <a:avLst/>
              <a:gdLst/>
              <a:ahLst/>
              <a:cxnLst/>
              <a:rect l="l" t="t" r="r" b="b"/>
              <a:pathLst>
                <a:path w="15305" h="6162" extrusionOk="0">
                  <a:moveTo>
                    <a:pt x="15305" y="0"/>
                  </a:moveTo>
                  <a:lnTo>
                    <a:pt x="15305" y="0"/>
                  </a:lnTo>
                  <a:cubicBezTo>
                    <a:pt x="12173" y="2635"/>
                    <a:pt x="8469" y="4117"/>
                    <a:pt x="4268" y="4398"/>
                  </a:cubicBezTo>
                  <a:cubicBezTo>
                    <a:pt x="3813" y="4428"/>
                    <a:pt x="3359" y="4443"/>
                    <a:pt x="2905" y="4443"/>
                  </a:cubicBezTo>
                  <a:cubicBezTo>
                    <a:pt x="1934" y="4443"/>
                    <a:pt x="965" y="4376"/>
                    <a:pt x="1" y="4248"/>
                  </a:cubicBezTo>
                  <a:lnTo>
                    <a:pt x="1" y="4248"/>
                  </a:lnTo>
                  <a:cubicBezTo>
                    <a:pt x="770" y="5036"/>
                    <a:pt x="1670" y="5683"/>
                    <a:pt x="2664" y="6161"/>
                  </a:cubicBezTo>
                  <a:cubicBezTo>
                    <a:pt x="3189" y="6161"/>
                    <a:pt x="3743" y="6152"/>
                    <a:pt x="4315" y="6114"/>
                  </a:cubicBezTo>
                  <a:cubicBezTo>
                    <a:pt x="7672" y="5908"/>
                    <a:pt x="10935" y="4895"/>
                    <a:pt x="13823" y="3160"/>
                  </a:cubicBezTo>
                  <a:cubicBezTo>
                    <a:pt x="14499" y="2204"/>
                    <a:pt x="15005" y="1135"/>
                    <a:pt x="15305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4"/>
            <p:cNvSpPr/>
            <p:nvPr/>
          </p:nvSpPr>
          <p:spPr>
            <a:xfrm>
              <a:off x="5151675" y="1166850"/>
              <a:ext cx="317450" cy="115475"/>
            </a:xfrm>
            <a:custGeom>
              <a:avLst/>
              <a:gdLst/>
              <a:ahLst/>
              <a:cxnLst/>
              <a:rect l="l" t="t" r="r" b="b"/>
              <a:pathLst>
                <a:path w="12698" h="4619" extrusionOk="0">
                  <a:moveTo>
                    <a:pt x="11328" y="0"/>
                  </a:moveTo>
                  <a:cubicBezTo>
                    <a:pt x="8684" y="1679"/>
                    <a:pt x="5692" y="2635"/>
                    <a:pt x="2401" y="2851"/>
                  </a:cubicBezTo>
                  <a:cubicBezTo>
                    <a:pt x="1988" y="2879"/>
                    <a:pt x="1594" y="2898"/>
                    <a:pt x="1219" y="2898"/>
                  </a:cubicBezTo>
                  <a:cubicBezTo>
                    <a:pt x="769" y="3432"/>
                    <a:pt x="366" y="4004"/>
                    <a:pt x="0" y="4595"/>
                  </a:cubicBezTo>
                  <a:cubicBezTo>
                    <a:pt x="341" y="4611"/>
                    <a:pt x="681" y="4618"/>
                    <a:pt x="1021" y="4618"/>
                  </a:cubicBezTo>
                  <a:cubicBezTo>
                    <a:pt x="1496" y="4618"/>
                    <a:pt x="1969" y="4604"/>
                    <a:pt x="2438" y="4576"/>
                  </a:cubicBezTo>
                  <a:cubicBezTo>
                    <a:pt x="6096" y="4351"/>
                    <a:pt x="9631" y="3170"/>
                    <a:pt x="12697" y="1154"/>
                  </a:cubicBezTo>
                  <a:cubicBezTo>
                    <a:pt x="12285" y="722"/>
                    <a:pt x="11825" y="338"/>
                    <a:pt x="11328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4"/>
            <p:cNvSpPr/>
            <p:nvPr/>
          </p:nvSpPr>
          <p:spPr>
            <a:xfrm>
              <a:off x="5101500" y="1362825"/>
              <a:ext cx="456000" cy="175300"/>
            </a:xfrm>
            <a:custGeom>
              <a:avLst/>
              <a:gdLst/>
              <a:ahLst/>
              <a:cxnLst/>
              <a:rect l="l" t="t" r="r" b="b"/>
              <a:pathLst>
                <a:path w="18240" h="7012" extrusionOk="0">
                  <a:moveTo>
                    <a:pt x="17986" y="1"/>
                  </a:moveTo>
                  <a:cubicBezTo>
                    <a:pt x="14657" y="3170"/>
                    <a:pt x="10625" y="4943"/>
                    <a:pt x="5993" y="5252"/>
                  </a:cubicBezTo>
                  <a:cubicBezTo>
                    <a:pt x="5538" y="5282"/>
                    <a:pt x="5083" y="5297"/>
                    <a:pt x="4627" y="5297"/>
                  </a:cubicBezTo>
                  <a:cubicBezTo>
                    <a:pt x="3074" y="5297"/>
                    <a:pt x="1523" y="5124"/>
                    <a:pt x="0" y="4783"/>
                  </a:cubicBezTo>
                  <a:lnTo>
                    <a:pt x="0" y="4783"/>
                  </a:lnTo>
                  <a:cubicBezTo>
                    <a:pt x="75" y="5402"/>
                    <a:pt x="197" y="6021"/>
                    <a:pt x="394" y="6621"/>
                  </a:cubicBezTo>
                  <a:cubicBezTo>
                    <a:pt x="685" y="6677"/>
                    <a:pt x="1013" y="6743"/>
                    <a:pt x="1379" y="6790"/>
                  </a:cubicBezTo>
                  <a:cubicBezTo>
                    <a:pt x="2441" y="6939"/>
                    <a:pt x="3516" y="7012"/>
                    <a:pt x="4593" y="7012"/>
                  </a:cubicBezTo>
                  <a:cubicBezTo>
                    <a:pt x="5075" y="7012"/>
                    <a:pt x="5558" y="6997"/>
                    <a:pt x="6040" y="6968"/>
                  </a:cubicBezTo>
                  <a:cubicBezTo>
                    <a:pt x="10531" y="6706"/>
                    <a:pt x="14817" y="4989"/>
                    <a:pt x="18240" y="2082"/>
                  </a:cubicBezTo>
                  <a:cubicBezTo>
                    <a:pt x="18211" y="1379"/>
                    <a:pt x="18127" y="685"/>
                    <a:pt x="17986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4"/>
            <p:cNvSpPr/>
            <p:nvPr/>
          </p:nvSpPr>
          <p:spPr>
            <a:xfrm>
              <a:off x="5104550" y="1253125"/>
              <a:ext cx="426000" cy="157175"/>
            </a:xfrm>
            <a:custGeom>
              <a:avLst/>
              <a:gdLst/>
              <a:ahLst/>
              <a:cxnLst/>
              <a:rect l="l" t="t" r="r" b="b"/>
              <a:pathLst>
                <a:path w="17040" h="6287" extrusionOk="0">
                  <a:moveTo>
                    <a:pt x="16270" y="0"/>
                  </a:moveTo>
                  <a:cubicBezTo>
                    <a:pt x="13091" y="2719"/>
                    <a:pt x="9340" y="4239"/>
                    <a:pt x="5074" y="4520"/>
                  </a:cubicBezTo>
                  <a:cubicBezTo>
                    <a:pt x="4598" y="4551"/>
                    <a:pt x="4122" y="4567"/>
                    <a:pt x="3647" y="4567"/>
                  </a:cubicBezTo>
                  <a:cubicBezTo>
                    <a:pt x="2566" y="4567"/>
                    <a:pt x="1487" y="4486"/>
                    <a:pt x="413" y="4323"/>
                  </a:cubicBezTo>
                  <a:cubicBezTo>
                    <a:pt x="235" y="4867"/>
                    <a:pt x="104" y="5430"/>
                    <a:pt x="0" y="5992"/>
                  </a:cubicBezTo>
                  <a:cubicBezTo>
                    <a:pt x="141" y="6020"/>
                    <a:pt x="300" y="6039"/>
                    <a:pt x="460" y="6067"/>
                  </a:cubicBezTo>
                  <a:cubicBezTo>
                    <a:pt x="1500" y="6213"/>
                    <a:pt x="2553" y="6286"/>
                    <a:pt x="3608" y="6286"/>
                  </a:cubicBezTo>
                  <a:cubicBezTo>
                    <a:pt x="4112" y="6286"/>
                    <a:pt x="4617" y="6269"/>
                    <a:pt x="5120" y="6236"/>
                  </a:cubicBezTo>
                  <a:cubicBezTo>
                    <a:pt x="9481" y="5983"/>
                    <a:pt x="13654" y="4351"/>
                    <a:pt x="17039" y="1585"/>
                  </a:cubicBezTo>
                  <a:cubicBezTo>
                    <a:pt x="16814" y="1041"/>
                    <a:pt x="16561" y="516"/>
                    <a:pt x="16270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4"/>
            <p:cNvSpPr/>
            <p:nvPr/>
          </p:nvSpPr>
          <p:spPr>
            <a:xfrm>
              <a:off x="6167950" y="1272900"/>
              <a:ext cx="183275" cy="109350"/>
            </a:xfrm>
            <a:custGeom>
              <a:avLst/>
              <a:gdLst/>
              <a:ahLst/>
              <a:cxnLst/>
              <a:rect l="l" t="t" r="r" b="b"/>
              <a:pathLst>
                <a:path w="7331" h="4374" extrusionOk="0">
                  <a:moveTo>
                    <a:pt x="2680" y="1"/>
                  </a:moveTo>
                  <a:cubicBezTo>
                    <a:pt x="1771" y="1"/>
                    <a:pt x="862" y="168"/>
                    <a:pt x="1" y="503"/>
                  </a:cubicBezTo>
                  <a:cubicBezTo>
                    <a:pt x="1" y="503"/>
                    <a:pt x="132" y="2088"/>
                    <a:pt x="2861" y="3935"/>
                  </a:cubicBezTo>
                  <a:cubicBezTo>
                    <a:pt x="3317" y="4243"/>
                    <a:pt x="3759" y="4373"/>
                    <a:pt x="4165" y="4373"/>
                  </a:cubicBezTo>
                  <a:cubicBezTo>
                    <a:pt x="6188" y="4373"/>
                    <a:pt x="7330" y="1139"/>
                    <a:pt x="5027" y="381"/>
                  </a:cubicBezTo>
                  <a:cubicBezTo>
                    <a:pt x="4266" y="128"/>
                    <a:pt x="3474" y="1"/>
                    <a:pt x="2680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4"/>
            <p:cNvSpPr/>
            <p:nvPr/>
          </p:nvSpPr>
          <p:spPr>
            <a:xfrm>
              <a:off x="6068075" y="1270450"/>
              <a:ext cx="125400" cy="155450"/>
            </a:xfrm>
            <a:custGeom>
              <a:avLst/>
              <a:gdLst/>
              <a:ahLst/>
              <a:cxnLst/>
              <a:rect l="l" t="t" r="r" b="b"/>
              <a:pathLst>
                <a:path w="5016" h="6218" extrusionOk="0">
                  <a:moveTo>
                    <a:pt x="1220" y="1"/>
                  </a:moveTo>
                  <a:cubicBezTo>
                    <a:pt x="1220" y="1"/>
                    <a:pt x="1" y="1079"/>
                    <a:pt x="207" y="4268"/>
                  </a:cubicBezTo>
                  <a:cubicBezTo>
                    <a:pt x="296" y="5641"/>
                    <a:pt x="1279" y="6217"/>
                    <a:pt x="2291" y="6217"/>
                  </a:cubicBezTo>
                  <a:cubicBezTo>
                    <a:pt x="3628" y="6217"/>
                    <a:pt x="5016" y="5210"/>
                    <a:pt x="4455" y="3705"/>
                  </a:cubicBezTo>
                  <a:cubicBezTo>
                    <a:pt x="3864" y="2120"/>
                    <a:pt x="2711" y="798"/>
                    <a:pt x="1220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4"/>
            <p:cNvSpPr/>
            <p:nvPr/>
          </p:nvSpPr>
          <p:spPr>
            <a:xfrm>
              <a:off x="6084025" y="1140800"/>
              <a:ext cx="165775" cy="135125"/>
            </a:xfrm>
            <a:custGeom>
              <a:avLst/>
              <a:gdLst/>
              <a:ahLst/>
              <a:cxnLst/>
              <a:rect l="l" t="t" r="r" b="b"/>
              <a:pathLst>
                <a:path w="6631" h="5405" extrusionOk="0">
                  <a:moveTo>
                    <a:pt x="3185" y="1"/>
                  </a:moveTo>
                  <a:cubicBezTo>
                    <a:pt x="2667" y="1"/>
                    <a:pt x="2151" y="218"/>
                    <a:pt x="1745" y="742"/>
                  </a:cubicBezTo>
                  <a:cubicBezTo>
                    <a:pt x="0" y="2983"/>
                    <a:pt x="338" y="5374"/>
                    <a:pt x="338" y="5374"/>
                  </a:cubicBezTo>
                  <a:cubicBezTo>
                    <a:pt x="338" y="5374"/>
                    <a:pt x="464" y="5404"/>
                    <a:pt x="705" y="5404"/>
                  </a:cubicBezTo>
                  <a:cubicBezTo>
                    <a:pt x="1321" y="5404"/>
                    <a:pt x="2686" y="5210"/>
                    <a:pt x="4595" y="3827"/>
                  </a:cubicBezTo>
                  <a:cubicBezTo>
                    <a:pt x="6631" y="2353"/>
                    <a:pt x="4893" y="1"/>
                    <a:pt x="3185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4"/>
            <p:cNvSpPr/>
            <p:nvPr/>
          </p:nvSpPr>
          <p:spPr>
            <a:xfrm>
              <a:off x="5914300" y="1266250"/>
              <a:ext cx="125475" cy="155500"/>
            </a:xfrm>
            <a:custGeom>
              <a:avLst/>
              <a:gdLst/>
              <a:ahLst/>
              <a:cxnLst/>
              <a:rect l="l" t="t" r="r" b="b"/>
              <a:pathLst>
                <a:path w="5019" h="6220" extrusionOk="0">
                  <a:moveTo>
                    <a:pt x="1219" y="0"/>
                  </a:moveTo>
                  <a:cubicBezTo>
                    <a:pt x="1219" y="0"/>
                    <a:pt x="0" y="1079"/>
                    <a:pt x="206" y="4267"/>
                  </a:cubicBezTo>
                  <a:cubicBezTo>
                    <a:pt x="295" y="5642"/>
                    <a:pt x="1280" y="6220"/>
                    <a:pt x="2294" y="6220"/>
                  </a:cubicBezTo>
                  <a:cubicBezTo>
                    <a:pt x="3631" y="6220"/>
                    <a:pt x="5019" y="5214"/>
                    <a:pt x="4464" y="3704"/>
                  </a:cubicBezTo>
                  <a:cubicBezTo>
                    <a:pt x="3864" y="2119"/>
                    <a:pt x="2710" y="807"/>
                    <a:pt x="1219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4"/>
            <p:cNvSpPr/>
            <p:nvPr/>
          </p:nvSpPr>
          <p:spPr>
            <a:xfrm>
              <a:off x="5770925" y="1256625"/>
              <a:ext cx="118075" cy="158050"/>
            </a:xfrm>
            <a:custGeom>
              <a:avLst/>
              <a:gdLst/>
              <a:ahLst/>
              <a:cxnLst/>
              <a:rect l="l" t="t" r="r" b="b"/>
              <a:pathLst>
                <a:path w="4723" h="6322" extrusionOk="0">
                  <a:moveTo>
                    <a:pt x="1665" y="1"/>
                  </a:moveTo>
                  <a:cubicBezTo>
                    <a:pt x="1665" y="1"/>
                    <a:pt x="315" y="929"/>
                    <a:pt x="99" y="4117"/>
                  </a:cubicBezTo>
                  <a:cubicBezTo>
                    <a:pt x="1" y="5639"/>
                    <a:pt x="1117" y="6321"/>
                    <a:pt x="2243" y="6321"/>
                  </a:cubicBezTo>
                  <a:cubicBezTo>
                    <a:pt x="3477" y="6321"/>
                    <a:pt x="4723" y="5502"/>
                    <a:pt x="4394" y="4070"/>
                  </a:cubicBezTo>
                  <a:cubicBezTo>
                    <a:pt x="4010" y="2420"/>
                    <a:pt x="3044" y="976"/>
                    <a:pt x="1665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4"/>
            <p:cNvSpPr/>
            <p:nvPr/>
          </p:nvSpPr>
          <p:spPr>
            <a:xfrm>
              <a:off x="5940075" y="1123925"/>
              <a:ext cx="156100" cy="139775"/>
            </a:xfrm>
            <a:custGeom>
              <a:avLst/>
              <a:gdLst/>
              <a:ahLst/>
              <a:cxnLst/>
              <a:rect l="l" t="t" r="r" b="b"/>
              <a:pathLst>
                <a:path w="6244" h="5591" extrusionOk="0">
                  <a:moveTo>
                    <a:pt x="2813" y="1"/>
                  </a:moveTo>
                  <a:cubicBezTo>
                    <a:pt x="2245" y="1"/>
                    <a:pt x="1689" y="250"/>
                    <a:pt x="1295" y="854"/>
                  </a:cubicBezTo>
                  <a:cubicBezTo>
                    <a:pt x="366" y="2242"/>
                    <a:pt x="1" y="3940"/>
                    <a:pt x="273" y="5581"/>
                  </a:cubicBezTo>
                  <a:cubicBezTo>
                    <a:pt x="273" y="5581"/>
                    <a:pt x="334" y="5590"/>
                    <a:pt x="451" y="5590"/>
                  </a:cubicBezTo>
                  <a:cubicBezTo>
                    <a:pt x="940" y="5590"/>
                    <a:pt x="2400" y="5425"/>
                    <a:pt x="4399" y="3715"/>
                  </a:cubicBezTo>
                  <a:cubicBezTo>
                    <a:pt x="6243" y="2128"/>
                    <a:pt x="4475" y="1"/>
                    <a:pt x="281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4"/>
            <p:cNvSpPr/>
            <p:nvPr/>
          </p:nvSpPr>
          <p:spPr>
            <a:xfrm>
              <a:off x="5782775" y="1129925"/>
              <a:ext cx="124975" cy="157675"/>
            </a:xfrm>
            <a:custGeom>
              <a:avLst/>
              <a:gdLst/>
              <a:ahLst/>
              <a:cxnLst/>
              <a:rect l="l" t="t" r="r" b="b"/>
              <a:pathLst>
                <a:path w="4999" h="6307" extrusionOk="0">
                  <a:moveTo>
                    <a:pt x="2118" y="0"/>
                  </a:moveTo>
                  <a:cubicBezTo>
                    <a:pt x="1176" y="0"/>
                    <a:pt x="283" y="501"/>
                    <a:pt x="169" y="1627"/>
                  </a:cubicBezTo>
                  <a:cubicBezTo>
                    <a:pt x="0" y="3296"/>
                    <a:pt x="460" y="4956"/>
                    <a:pt x="1454" y="6306"/>
                  </a:cubicBezTo>
                  <a:cubicBezTo>
                    <a:pt x="1454" y="6306"/>
                    <a:pt x="3039" y="5828"/>
                    <a:pt x="4267" y="2856"/>
                  </a:cubicBezTo>
                  <a:cubicBezTo>
                    <a:pt x="4999" y="1085"/>
                    <a:pt x="3505" y="0"/>
                    <a:pt x="2118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4"/>
            <p:cNvSpPr/>
            <p:nvPr/>
          </p:nvSpPr>
          <p:spPr>
            <a:xfrm>
              <a:off x="5690875" y="1257100"/>
              <a:ext cx="497025" cy="94275"/>
            </a:xfrm>
            <a:custGeom>
              <a:avLst/>
              <a:gdLst/>
              <a:ahLst/>
              <a:cxnLst/>
              <a:rect l="l" t="t" r="r" b="b"/>
              <a:pathLst>
                <a:path w="19881" h="3771" extrusionOk="0">
                  <a:moveTo>
                    <a:pt x="12318" y="1"/>
                  </a:moveTo>
                  <a:cubicBezTo>
                    <a:pt x="6225" y="1"/>
                    <a:pt x="2075" y="2347"/>
                    <a:pt x="591" y="3339"/>
                  </a:cubicBezTo>
                  <a:cubicBezTo>
                    <a:pt x="216" y="3592"/>
                    <a:pt x="10" y="3761"/>
                    <a:pt x="0" y="3770"/>
                  </a:cubicBezTo>
                  <a:lnTo>
                    <a:pt x="1398" y="3433"/>
                  </a:lnTo>
                  <a:cubicBezTo>
                    <a:pt x="1454" y="3383"/>
                    <a:pt x="5056" y="397"/>
                    <a:pt x="11823" y="397"/>
                  </a:cubicBezTo>
                  <a:cubicBezTo>
                    <a:pt x="14104" y="397"/>
                    <a:pt x="16745" y="736"/>
                    <a:pt x="19731" y="1641"/>
                  </a:cubicBezTo>
                  <a:lnTo>
                    <a:pt x="19881" y="1163"/>
                  </a:lnTo>
                  <a:cubicBezTo>
                    <a:pt x="17116" y="325"/>
                    <a:pt x="14583" y="1"/>
                    <a:pt x="1231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4"/>
            <p:cNvSpPr/>
            <p:nvPr/>
          </p:nvSpPr>
          <p:spPr>
            <a:xfrm>
              <a:off x="5394075" y="1132200"/>
              <a:ext cx="446625" cy="432900"/>
            </a:xfrm>
            <a:custGeom>
              <a:avLst/>
              <a:gdLst/>
              <a:ahLst/>
              <a:cxnLst/>
              <a:rect l="l" t="t" r="r" b="b"/>
              <a:pathLst>
                <a:path w="17865" h="17316" extrusionOk="0">
                  <a:moveTo>
                    <a:pt x="11428" y="1"/>
                  </a:moveTo>
                  <a:cubicBezTo>
                    <a:pt x="10479" y="1"/>
                    <a:pt x="9287" y="1365"/>
                    <a:pt x="8496" y="3346"/>
                  </a:cubicBezTo>
                  <a:cubicBezTo>
                    <a:pt x="7471" y="1624"/>
                    <a:pt x="6172" y="497"/>
                    <a:pt x="5243" y="497"/>
                  </a:cubicBezTo>
                  <a:cubicBezTo>
                    <a:pt x="5084" y="497"/>
                    <a:pt x="4936" y="530"/>
                    <a:pt x="4802" y="598"/>
                  </a:cubicBezTo>
                  <a:cubicBezTo>
                    <a:pt x="3883" y="1067"/>
                    <a:pt x="3939" y="3055"/>
                    <a:pt x="4867" y="5203"/>
                  </a:cubicBezTo>
                  <a:cubicBezTo>
                    <a:pt x="4075" y="5006"/>
                    <a:pt x="3319" y="4910"/>
                    <a:pt x="2658" y="4910"/>
                  </a:cubicBezTo>
                  <a:cubicBezTo>
                    <a:pt x="1425" y="4910"/>
                    <a:pt x="521" y="5243"/>
                    <a:pt x="319" y="5878"/>
                  </a:cubicBezTo>
                  <a:cubicBezTo>
                    <a:pt x="1" y="6863"/>
                    <a:pt x="1435" y="8222"/>
                    <a:pt x="3620" y="9085"/>
                  </a:cubicBezTo>
                  <a:cubicBezTo>
                    <a:pt x="1604" y="10295"/>
                    <a:pt x="404" y="11870"/>
                    <a:pt x="873" y="12789"/>
                  </a:cubicBezTo>
                  <a:cubicBezTo>
                    <a:pt x="1099" y="13233"/>
                    <a:pt x="1681" y="13450"/>
                    <a:pt x="2465" y="13450"/>
                  </a:cubicBezTo>
                  <a:cubicBezTo>
                    <a:pt x="3301" y="13450"/>
                    <a:pt x="4368" y="13203"/>
                    <a:pt x="5477" y="12723"/>
                  </a:cubicBezTo>
                  <a:lnTo>
                    <a:pt x="5477" y="12723"/>
                  </a:lnTo>
                  <a:cubicBezTo>
                    <a:pt x="4914" y="14993"/>
                    <a:pt x="5177" y="16962"/>
                    <a:pt x="6152" y="17271"/>
                  </a:cubicBezTo>
                  <a:cubicBezTo>
                    <a:pt x="6244" y="17301"/>
                    <a:pt x="6339" y="17316"/>
                    <a:pt x="6437" y="17316"/>
                  </a:cubicBezTo>
                  <a:cubicBezTo>
                    <a:pt x="7387" y="17316"/>
                    <a:pt x="8578" y="15951"/>
                    <a:pt x="9369" y="13971"/>
                  </a:cubicBezTo>
                  <a:cubicBezTo>
                    <a:pt x="10394" y="15693"/>
                    <a:pt x="11693" y="16819"/>
                    <a:pt x="12622" y="16819"/>
                  </a:cubicBezTo>
                  <a:cubicBezTo>
                    <a:pt x="12781" y="16819"/>
                    <a:pt x="12929" y="16787"/>
                    <a:pt x="13063" y="16718"/>
                  </a:cubicBezTo>
                  <a:cubicBezTo>
                    <a:pt x="13982" y="16249"/>
                    <a:pt x="13926" y="14261"/>
                    <a:pt x="12998" y="12114"/>
                  </a:cubicBezTo>
                  <a:lnTo>
                    <a:pt x="12998" y="12114"/>
                  </a:lnTo>
                  <a:cubicBezTo>
                    <a:pt x="13790" y="12310"/>
                    <a:pt x="14546" y="12406"/>
                    <a:pt x="15208" y="12406"/>
                  </a:cubicBezTo>
                  <a:cubicBezTo>
                    <a:pt x="16441" y="12406"/>
                    <a:pt x="17348" y="12073"/>
                    <a:pt x="17555" y="11439"/>
                  </a:cubicBezTo>
                  <a:cubicBezTo>
                    <a:pt x="17865" y="10454"/>
                    <a:pt x="16430" y="9094"/>
                    <a:pt x="14245" y="8232"/>
                  </a:cubicBezTo>
                  <a:cubicBezTo>
                    <a:pt x="16261" y="7022"/>
                    <a:pt x="17461" y="5447"/>
                    <a:pt x="16992" y="4528"/>
                  </a:cubicBezTo>
                  <a:cubicBezTo>
                    <a:pt x="16766" y="4083"/>
                    <a:pt x="16184" y="3867"/>
                    <a:pt x="15401" y="3867"/>
                  </a:cubicBezTo>
                  <a:cubicBezTo>
                    <a:pt x="14564" y="3867"/>
                    <a:pt x="13497" y="4114"/>
                    <a:pt x="12388" y="4593"/>
                  </a:cubicBezTo>
                  <a:cubicBezTo>
                    <a:pt x="12951" y="2324"/>
                    <a:pt x="12688" y="355"/>
                    <a:pt x="11713" y="45"/>
                  </a:cubicBezTo>
                  <a:cubicBezTo>
                    <a:pt x="11621" y="15"/>
                    <a:pt x="11526" y="1"/>
                    <a:pt x="11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4"/>
            <p:cNvSpPr/>
            <p:nvPr/>
          </p:nvSpPr>
          <p:spPr>
            <a:xfrm>
              <a:off x="5543700" y="1289925"/>
              <a:ext cx="157275" cy="134525"/>
            </a:xfrm>
            <a:custGeom>
              <a:avLst/>
              <a:gdLst/>
              <a:ahLst/>
              <a:cxnLst/>
              <a:rect l="l" t="t" r="r" b="b"/>
              <a:pathLst>
                <a:path w="6291" h="5381" extrusionOk="0">
                  <a:moveTo>
                    <a:pt x="2849" y="0"/>
                  </a:moveTo>
                  <a:cubicBezTo>
                    <a:pt x="2849" y="0"/>
                    <a:pt x="777" y="544"/>
                    <a:pt x="439" y="2204"/>
                  </a:cubicBezTo>
                  <a:cubicBezTo>
                    <a:pt x="0" y="4369"/>
                    <a:pt x="1531" y="5381"/>
                    <a:pt x="2865" y="5381"/>
                  </a:cubicBezTo>
                  <a:cubicBezTo>
                    <a:pt x="3300" y="5381"/>
                    <a:pt x="3713" y="5274"/>
                    <a:pt x="4031" y="5064"/>
                  </a:cubicBezTo>
                  <a:cubicBezTo>
                    <a:pt x="5334" y="4201"/>
                    <a:pt x="6291" y="422"/>
                    <a:pt x="2849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4"/>
            <p:cNvSpPr/>
            <p:nvPr/>
          </p:nvSpPr>
          <p:spPr>
            <a:xfrm>
              <a:off x="5655875" y="1024450"/>
              <a:ext cx="276475" cy="217425"/>
            </a:xfrm>
            <a:custGeom>
              <a:avLst/>
              <a:gdLst/>
              <a:ahLst/>
              <a:cxnLst/>
              <a:rect l="l" t="t" r="r" b="b"/>
              <a:pathLst>
                <a:path w="11059" h="8697" extrusionOk="0">
                  <a:moveTo>
                    <a:pt x="3456" y="1"/>
                  </a:moveTo>
                  <a:cubicBezTo>
                    <a:pt x="1841" y="1"/>
                    <a:pt x="287" y="2129"/>
                    <a:pt x="1813" y="3483"/>
                  </a:cubicBezTo>
                  <a:cubicBezTo>
                    <a:pt x="2179" y="3802"/>
                    <a:pt x="2573" y="4093"/>
                    <a:pt x="2985" y="4327"/>
                  </a:cubicBezTo>
                  <a:cubicBezTo>
                    <a:pt x="2713" y="4468"/>
                    <a:pt x="2423" y="4636"/>
                    <a:pt x="2113" y="4833"/>
                  </a:cubicBezTo>
                  <a:cubicBezTo>
                    <a:pt x="1" y="6173"/>
                    <a:pt x="1510" y="8644"/>
                    <a:pt x="3164" y="8644"/>
                  </a:cubicBezTo>
                  <a:cubicBezTo>
                    <a:pt x="3618" y="8644"/>
                    <a:pt x="4082" y="8458"/>
                    <a:pt x="4486" y="8012"/>
                  </a:cubicBezTo>
                  <a:cubicBezTo>
                    <a:pt x="4786" y="7684"/>
                    <a:pt x="5048" y="7328"/>
                    <a:pt x="5273" y="6953"/>
                  </a:cubicBezTo>
                  <a:cubicBezTo>
                    <a:pt x="5386" y="7178"/>
                    <a:pt x="5526" y="7412"/>
                    <a:pt x="5686" y="7656"/>
                  </a:cubicBezTo>
                  <a:cubicBezTo>
                    <a:pt x="6158" y="8400"/>
                    <a:pt x="6769" y="8696"/>
                    <a:pt x="7362" y="8696"/>
                  </a:cubicBezTo>
                  <a:cubicBezTo>
                    <a:pt x="8924" y="8696"/>
                    <a:pt x="10367" y="6643"/>
                    <a:pt x="8865" y="5283"/>
                  </a:cubicBezTo>
                  <a:cubicBezTo>
                    <a:pt x="8602" y="5049"/>
                    <a:pt x="8321" y="4824"/>
                    <a:pt x="8021" y="4627"/>
                  </a:cubicBezTo>
                  <a:cubicBezTo>
                    <a:pt x="8302" y="4486"/>
                    <a:pt x="8602" y="4318"/>
                    <a:pt x="8921" y="4121"/>
                  </a:cubicBezTo>
                  <a:cubicBezTo>
                    <a:pt x="11059" y="2782"/>
                    <a:pt x="9451" y="200"/>
                    <a:pt x="7760" y="200"/>
                  </a:cubicBezTo>
                  <a:cubicBezTo>
                    <a:pt x="7308" y="200"/>
                    <a:pt x="6849" y="386"/>
                    <a:pt x="6455" y="829"/>
                  </a:cubicBezTo>
                  <a:cubicBezTo>
                    <a:pt x="6145" y="1167"/>
                    <a:pt x="5883" y="1542"/>
                    <a:pt x="5648" y="1945"/>
                  </a:cubicBezTo>
                  <a:cubicBezTo>
                    <a:pt x="5498" y="1654"/>
                    <a:pt x="5330" y="1345"/>
                    <a:pt x="5123" y="1026"/>
                  </a:cubicBezTo>
                  <a:cubicBezTo>
                    <a:pt x="4662" y="293"/>
                    <a:pt x="4054" y="1"/>
                    <a:pt x="3456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4"/>
            <p:cNvSpPr/>
            <p:nvPr/>
          </p:nvSpPr>
          <p:spPr>
            <a:xfrm>
              <a:off x="5755100" y="1099200"/>
              <a:ext cx="73475" cy="65575"/>
            </a:xfrm>
            <a:custGeom>
              <a:avLst/>
              <a:gdLst/>
              <a:ahLst/>
              <a:cxnLst/>
              <a:rect l="l" t="t" r="r" b="b"/>
              <a:pathLst>
                <a:path w="2939" h="2623" extrusionOk="0">
                  <a:moveTo>
                    <a:pt x="1888" y="1"/>
                  </a:moveTo>
                  <a:cubicBezTo>
                    <a:pt x="1358" y="1"/>
                    <a:pt x="757" y="588"/>
                    <a:pt x="657" y="812"/>
                  </a:cubicBezTo>
                  <a:cubicBezTo>
                    <a:pt x="657" y="812"/>
                    <a:pt x="1" y="1890"/>
                    <a:pt x="789" y="2425"/>
                  </a:cubicBezTo>
                  <a:cubicBezTo>
                    <a:pt x="983" y="2556"/>
                    <a:pt x="1222" y="2622"/>
                    <a:pt x="1463" y="2622"/>
                  </a:cubicBezTo>
                  <a:cubicBezTo>
                    <a:pt x="2186" y="2622"/>
                    <a:pt x="2938" y="2028"/>
                    <a:pt x="2636" y="812"/>
                  </a:cubicBezTo>
                  <a:cubicBezTo>
                    <a:pt x="2490" y="206"/>
                    <a:pt x="2201" y="1"/>
                    <a:pt x="1888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4"/>
            <p:cNvSpPr/>
            <p:nvPr/>
          </p:nvSpPr>
          <p:spPr>
            <a:xfrm>
              <a:off x="5067025" y="1588850"/>
              <a:ext cx="276475" cy="217425"/>
            </a:xfrm>
            <a:custGeom>
              <a:avLst/>
              <a:gdLst/>
              <a:ahLst/>
              <a:cxnLst/>
              <a:rect l="l" t="t" r="r" b="b"/>
              <a:pathLst>
                <a:path w="11059" h="8697" extrusionOk="0">
                  <a:moveTo>
                    <a:pt x="3455" y="0"/>
                  </a:moveTo>
                  <a:cubicBezTo>
                    <a:pt x="1841" y="0"/>
                    <a:pt x="287" y="2126"/>
                    <a:pt x="1820" y="3488"/>
                  </a:cubicBezTo>
                  <a:cubicBezTo>
                    <a:pt x="2177" y="3807"/>
                    <a:pt x="2570" y="4088"/>
                    <a:pt x="2992" y="4332"/>
                  </a:cubicBezTo>
                  <a:cubicBezTo>
                    <a:pt x="2711" y="4473"/>
                    <a:pt x="2420" y="4632"/>
                    <a:pt x="2111" y="4829"/>
                  </a:cubicBezTo>
                  <a:cubicBezTo>
                    <a:pt x="1" y="6174"/>
                    <a:pt x="1505" y="8644"/>
                    <a:pt x="3158" y="8644"/>
                  </a:cubicBezTo>
                  <a:cubicBezTo>
                    <a:pt x="3612" y="8644"/>
                    <a:pt x="4079" y="8457"/>
                    <a:pt x="4483" y="8008"/>
                  </a:cubicBezTo>
                  <a:cubicBezTo>
                    <a:pt x="4783" y="7680"/>
                    <a:pt x="5046" y="7333"/>
                    <a:pt x="5271" y="6958"/>
                  </a:cubicBezTo>
                  <a:cubicBezTo>
                    <a:pt x="5393" y="7183"/>
                    <a:pt x="5524" y="7417"/>
                    <a:pt x="5684" y="7661"/>
                  </a:cubicBezTo>
                  <a:cubicBezTo>
                    <a:pt x="6156" y="8401"/>
                    <a:pt x="6767" y="8697"/>
                    <a:pt x="7360" y="8697"/>
                  </a:cubicBezTo>
                  <a:cubicBezTo>
                    <a:pt x="8925" y="8697"/>
                    <a:pt x="10372" y="6648"/>
                    <a:pt x="8863" y="5288"/>
                  </a:cubicBezTo>
                  <a:cubicBezTo>
                    <a:pt x="8600" y="5045"/>
                    <a:pt x="8319" y="4829"/>
                    <a:pt x="8019" y="4632"/>
                  </a:cubicBezTo>
                  <a:cubicBezTo>
                    <a:pt x="8300" y="4491"/>
                    <a:pt x="8600" y="4322"/>
                    <a:pt x="8919" y="4116"/>
                  </a:cubicBezTo>
                  <a:cubicBezTo>
                    <a:pt x="11058" y="2784"/>
                    <a:pt x="9446" y="201"/>
                    <a:pt x="7754" y="201"/>
                  </a:cubicBezTo>
                  <a:cubicBezTo>
                    <a:pt x="7303" y="201"/>
                    <a:pt x="6846" y="384"/>
                    <a:pt x="6453" y="825"/>
                  </a:cubicBezTo>
                  <a:cubicBezTo>
                    <a:pt x="6143" y="1172"/>
                    <a:pt x="5871" y="1547"/>
                    <a:pt x="5646" y="1950"/>
                  </a:cubicBezTo>
                  <a:cubicBezTo>
                    <a:pt x="5496" y="1659"/>
                    <a:pt x="5327" y="1350"/>
                    <a:pt x="5121" y="1022"/>
                  </a:cubicBezTo>
                  <a:cubicBezTo>
                    <a:pt x="4660" y="292"/>
                    <a:pt x="4053" y="0"/>
                    <a:pt x="3455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4"/>
            <p:cNvSpPr/>
            <p:nvPr/>
          </p:nvSpPr>
          <p:spPr>
            <a:xfrm>
              <a:off x="5166200" y="1663500"/>
              <a:ext cx="73450" cy="65700"/>
            </a:xfrm>
            <a:custGeom>
              <a:avLst/>
              <a:gdLst/>
              <a:ahLst/>
              <a:cxnLst/>
              <a:rect l="l" t="t" r="r" b="b"/>
              <a:pathLst>
                <a:path w="2938" h="2628" extrusionOk="0">
                  <a:moveTo>
                    <a:pt x="1883" y="0"/>
                  </a:moveTo>
                  <a:cubicBezTo>
                    <a:pt x="1354" y="0"/>
                    <a:pt x="757" y="587"/>
                    <a:pt x="657" y="811"/>
                  </a:cubicBezTo>
                  <a:cubicBezTo>
                    <a:pt x="657" y="811"/>
                    <a:pt x="1" y="1890"/>
                    <a:pt x="788" y="2424"/>
                  </a:cubicBezTo>
                  <a:cubicBezTo>
                    <a:pt x="985" y="2559"/>
                    <a:pt x="1226" y="2627"/>
                    <a:pt x="1469" y="2627"/>
                  </a:cubicBezTo>
                  <a:cubicBezTo>
                    <a:pt x="2191" y="2627"/>
                    <a:pt x="2937" y="2031"/>
                    <a:pt x="2636" y="811"/>
                  </a:cubicBezTo>
                  <a:cubicBezTo>
                    <a:pt x="2486" y="205"/>
                    <a:pt x="2196" y="0"/>
                    <a:pt x="1883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5" name="Google Shape;2155;p54"/>
          <p:cNvSpPr txBox="1">
            <a:spLocks noGrp="1"/>
          </p:cNvSpPr>
          <p:nvPr>
            <p:ph type="title"/>
          </p:nvPr>
        </p:nvSpPr>
        <p:spPr>
          <a:xfrm>
            <a:off x="1046575" y="1568525"/>
            <a:ext cx="70509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8000" dirty="0"/>
              <a:t>Благодаря за вниманието!</a:t>
            </a:r>
            <a:endParaRPr sz="8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appy Easter by Slidesgo">
  <a:themeElements>
    <a:clrScheme name="Simple Light">
      <a:dk1>
        <a:srgbClr val="0B486B"/>
      </a:dk1>
      <a:lt1>
        <a:srgbClr val="FFF8F1"/>
      </a:lt1>
      <a:dk2>
        <a:srgbClr val="6B5741"/>
      </a:dk2>
      <a:lt2>
        <a:srgbClr val="F9E8D0"/>
      </a:lt2>
      <a:accent1>
        <a:srgbClr val="EF8E8E"/>
      </a:accent1>
      <a:accent2>
        <a:srgbClr val="E8933F"/>
      </a:accent2>
      <a:accent3>
        <a:srgbClr val="FCCD63"/>
      </a:accent3>
      <a:accent4>
        <a:srgbClr val="CFE27D"/>
      </a:accent4>
      <a:accent5>
        <a:srgbClr val="9ED1DD"/>
      </a:accent5>
      <a:accent6>
        <a:srgbClr val="5FB2D8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</TotalTime>
  <Words>281</Words>
  <Application>Microsoft Office PowerPoint</Application>
  <PresentationFormat>Презентация на цял екран (16:9)</PresentationFormat>
  <Paragraphs>39</Paragraphs>
  <Slides>8</Slides>
  <Notes>8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16" baseType="lpstr">
      <vt:lpstr>Arial</vt:lpstr>
      <vt:lpstr>Roboto Condensed Light</vt:lpstr>
      <vt:lpstr>Fira Sans Extra Condensed Medium</vt:lpstr>
      <vt:lpstr>Athiti Medium</vt:lpstr>
      <vt:lpstr>PT Serif</vt:lpstr>
      <vt:lpstr>Gorditas</vt:lpstr>
      <vt:lpstr>Constantia</vt:lpstr>
      <vt:lpstr>Happy Easter by Slidesgo</vt:lpstr>
      <vt:lpstr>ВЕЛИКДЕН</vt:lpstr>
      <vt:lpstr>ВЪЗКРЕСЕНИЕ ХРИСТОВО</vt:lpstr>
      <vt:lpstr>СТРАСТНА СЕДМИЦА</vt:lpstr>
      <vt:lpstr>Велика Събота</vt:lpstr>
      <vt:lpstr>Боядисването на яйца</vt:lpstr>
      <vt:lpstr>Цветница</vt:lpstr>
      <vt:lpstr>02.05.2021г.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ВЕЛИКДЕН</dc:title>
  <dc:creator>User</dc:creator>
  <cp:lastModifiedBy>ИВА ЕНЧЕВА</cp:lastModifiedBy>
  <cp:revision>27</cp:revision>
  <dcterms:modified xsi:type="dcterms:W3CDTF">2021-02-13T15:53:51Z</dcterms:modified>
</cp:coreProperties>
</file>